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9" r:id="rId5"/>
    <p:sldId id="329" r:id="rId6"/>
    <p:sldId id="320" r:id="rId7"/>
    <p:sldId id="321" r:id="rId8"/>
    <p:sldId id="330" r:id="rId9"/>
    <p:sldId id="318" r:id="rId10"/>
    <p:sldId id="333" r:id="rId11"/>
    <p:sldId id="334" r:id="rId12"/>
    <p:sldId id="337" r:id="rId13"/>
    <p:sldId id="335" r:id="rId14"/>
    <p:sldId id="338" r:id="rId15"/>
    <p:sldId id="331" r:id="rId16"/>
    <p:sldId id="339" r:id="rId17"/>
    <p:sldId id="340" r:id="rId18"/>
    <p:sldId id="341" r:id="rId19"/>
    <p:sldId id="346" r:id="rId20"/>
    <p:sldId id="342" r:id="rId21"/>
    <p:sldId id="343" r:id="rId22"/>
    <p:sldId id="344" r:id="rId23"/>
    <p:sldId id="345" r:id="rId24"/>
    <p:sldId id="305" r:id="rId25"/>
    <p:sldId id="32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C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B500B-536E-484F-9350-C2C7A3084C96}" v="1188" dt="2024-04-02T15:21:25.956"/>
    <p1510:client id="{F272564C-6DFF-4B86-8BC1-5303CF40DCFA}" v="9" dt="2024-04-02T14:36:08.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63"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38B46-9D4E-476C-BA29-2177BC1C3571}" type="doc">
      <dgm:prSet loTypeId="urn:microsoft.com/office/officeart/2005/8/layout/hProcess4" loCatId="process" qsTypeId="urn:microsoft.com/office/officeart/2005/8/quickstyle/simple1" qsCatId="simple" csTypeId="urn:microsoft.com/office/officeart/2005/8/colors/colorful2" csCatId="colorful" phldr="1"/>
      <dgm:spPr/>
      <dgm:t>
        <a:bodyPr/>
        <a:lstStyle/>
        <a:p>
          <a:endParaRPr lang="en-GB"/>
        </a:p>
      </dgm:t>
    </dgm:pt>
    <dgm:pt modelId="{159EDAA0-7D43-4A27-916F-825D1D7EACAE}">
      <dgm:prSet phldrT="[Text]" phldr="0"/>
      <dgm:spPr/>
      <dgm:t>
        <a:bodyPr/>
        <a:lstStyle/>
        <a:p>
          <a:r>
            <a:rPr lang="en-GB">
              <a:latin typeface="Posterama"/>
            </a:rPr>
            <a:t>INPUT</a:t>
          </a:r>
          <a:endParaRPr lang="en-GB"/>
        </a:p>
      </dgm:t>
    </dgm:pt>
    <dgm:pt modelId="{2116E5A2-078D-4FD7-9FDD-B90D2C2445BF}" type="parTrans" cxnId="{54766FE8-8D62-4D1D-90FB-8098271125F8}">
      <dgm:prSet/>
      <dgm:spPr/>
      <dgm:t>
        <a:bodyPr/>
        <a:lstStyle/>
        <a:p>
          <a:endParaRPr lang="en-GB"/>
        </a:p>
      </dgm:t>
    </dgm:pt>
    <dgm:pt modelId="{948505B3-E802-4710-B72A-62E7DB731819}" type="sibTrans" cxnId="{54766FE8-8D62-4D1D-90FB-8098271125F8}">
      <dgm:prSet/>
      <dgm:spPr/>
      <dgm:t>
        <a:bodyPr/>
        <a:lstStyle/>
        <a:p>
          <a:endParaRPr lang="en-GB"/>
        </a:p>
      </dgm:t>
    </dgm:pt>
    <dgm:pt modelId="{21A99F66-B50A-4488-8E07-7B928E459C19}">
      <dgm:prSet phldrT="[Text]" phldr="0"/>
      <dgm:spPr/>
      <dgm:t>
        <a:bodyPr/>
        <a:lstStyle/>
        <a:p>
          <a:pPr rtl="0"/>
          <a:r>
            <a:rPr lang="en-GB">
              <a:latin typeface="Posterama"/>
            </a:rPr>
            <a:t>LIVE FEED</a:t>
          </a:r>
          <a:endParaRPr lang="en-GB"/>
        </a:p>
      </dgm:t>
    </dgm:pt>
    <dgm:pt modelId="{FCEFD4B5-278C-4957-9636-6277EA2CD8F4}" type="parTrans" cxnId="{65E6D6F2-171B-43AA-AE54-47667713934D}">
      <dgm:prSet/>
      <dgm:spPr/>
      <dgm:t>
        <a:bodyPr/>
        <a:lstStyle/>
        <a:p>
          <a:endParaRPr lang="en-GB"/>
        </a:p>
      </dgm:t>
    </dgm:pt>
    <dgm:pt modelId="{9EAC7E95-F55B-4ACE-BACF-54EEC77FBAD3}" type="sibTrans" cxnId="{65E6D6F2-171B-43AA-AE54-47667713934D}">
      <dgm:prSet/>
      <dgm:spPr/>
      <dgm:t>
        <a:bodyPr/>
        <a:lstStyle/>
        <a:p>
          <a:endParaRPr lang="en-GB"/>
        </a:p>
      </dgm:t>
    </dgm:pt>
    <dgm:pt modelId="{74DEB334-6D6B-4F5F-8C7D-A7A49DAF9906}">
      <dgm:prSet phldrT="[Text]" phldr="0"/>
      <dgm:spPr/>
      <dgm:t>
        <a:bodyPr/>
        <a:lstStyle/>
        <a:p>
          <a:r>
            <a:rPr lang="en-GB">
              <a:latin typeface="Posterama"/>
            </a:rPr>
            <a:t>PRE-PROCESSING</a:t>
          </a:r>
          <a:endParaRPr lang="en-GB"/>
        </a:p>
      </dgm:t>
    </dgm:pt>
    <dgm:pt modelId="{0C978299-21AF-4FC0-96B0-A790F0099EC9}" type="parTrans" cxnId="{56229115-7E8A-440C-BF0D-7AE930693D06}">
      <dgm:prSet/>
      <dgm:spPr/>
      <dgm:t>
        <a:bodyPr/>
        <a:lstStyle/>
        <a:p>
          <a:endParaRPr lang="en-GB"/>
        </a:p>
      </dgm:t>
    </dgm:pt>
    <dgm:pt modelId="{46182C75-FE17-4055-A58A-D5DC3E7981A3}" type="sibTrans" cxnId="{56229115-7E8A-440C-BF0D-7AE930693D06}">
      <dgm:prSet/>
      <dgm:spPr/>
      <dgm:t>
        <a:bodyPr/>
        <a:lstStyle/>
        <a:p>
          <a:endParaRPr lang="en-GB"/>
        </a:p>
      </dgm:t>
    </dgm:pt>
    <dgm:pt modelId="{055D514B-7015-486B-91DD-C6B64D8047CF}">
      <dgm:prSet phldrT="[Text]" phldr="0"/>
      <dgm:spPr/>
      <dgm:t>
        <a:bodyPr/>
        <a:lstStyle/>
        <a:p>
          <a:pPr rtl="0"/>
          <a:r>
            <a:rPr lang="en-GB">
              <a:latin typeface="Posterama"/>
            </a:rPr>
            <a:t>FACIAL FEATURE EXTRACTION</a:t>
          </a:r>
          <a:endParaRPr lang="en-GB"/>
        </a:p>
      </dgm:t>
    </dgm:pt>
    <dgm:pt modelId="{1E8C35F8-21D9-4B03-9C1F-0F4084804349}" type="parTrans" cxnId="{357A38F4-0468-4B07-A4D5-7AC903581161}">
      <dgm:prSet/>
      <dgm:spPr/>
      <dgm:t>
        <a:bodyPr/>
        <a:lstStyle/>
        <a:p>
          <a:endParaRPr lang="en-GB"/>
        </a:p>
      </dgm:t>
    </dgm:pt>
    <dgm:pt modelId="{D7624954-A054-40D8-A28C-FCCBF43396C3}" type="sibTrans" cxnId="{357A38F4-0468-4B07-A4D5-7AC903581161}">
      <dgm:prSet/>
      <dgm:spPr/>
      <dgm:t>
        <a:bodyPr/>
        <a:lstStyle/>
        <a:p>
          <a:endParaRPr lang="en-GB"/>
        </a:p>
      </dgm:t>
    </dgm:pt>
    <dgm:pt modelId="{B72AFE66-A19C-4F43-AB8F-44723E0716BC}">
      <dgm:prSet phldrT="[Text]" phldr="0"/>
      <dgm:spPr/>
      <dgm:t>
        <a:bodyPr/>
        <a:lstStyle/>
        <a:p>
          <a:pPr rtl="0"/>
          <a:r>
            <a:rPr lang="en-GB">
              <a:latin typeface="Posterama"/>
            </a:rPr>
            <a:t>NEURAL NETWORK</a:t>
          </a:r>
          <a:endParaRPr lang="en-GB"/>
        </a:p>
      </dgm:t>
    </dgm:pt>
    <dgm:pt modelId="{EF5C0B1D-4F85-4BF7-A650-988901825C9D}" type="parTrans" cxnId="{41C91DCC-38E6-43F9-A6B7-37D02EE32321}">
      <dgm:prSet/>
      <dgm:spPr/>
      <dgm:t>
        <a:bodyPr/>
        <a:lstStyle/>
        <a:p>
          <a:endParaRPr lang="en-GB"/>
        </a:p>
      </dgm:t>
    </dgm:pt>
    <dgm:pt modelId="{06033F7F-A634-4784-B9A1-D77EBB9C6986}" type="sibTrans" cxnId="{41C91DCC-38E6-43F9-A6B7-37D02EE32321}">
      <dgm:prSet/>
      <dgm:spPr/>
      <dgm:t>
        <a:bodyPr/>
        <a:lstStyle/>
        <a:p>
          <a:endParaRPr lang="en-GB"/>
        </a:p>
      </dgm:t>
    </dgm:pt>
    <dgm:pt modelId="{88B4E652-4AA7-4ADE-8B12-C55B68E20A35}">
      <dgm:prSet phldrT="[Text]" phldr="0"/>
      <dgm:spPr/>
      <dgm:t>
        <a:bodyPr/>
        <a:lstStyle/>
        <a:p>
          <a:pPr rtl="0"/>
          <a:r>
            <a:rPr lang="en-GB">
              <a:latin typeface="Posterama"/>
            </a:rPr>
            <a:t>TRAIN AND TEST</a:t>
          </a:r>
          <a:endParaRPr lang="en-GB"/>
        </a:p>
      </dgm:t>
    </dgm:pt>
    <dgm:pt modelId="{BBEB2E14-1E24-4C7D-A3FF-335CD8F9420A}" type="parTrans" cxnId="{7F298006-D0AE-457E-9B57-80B5357F7D95}">
      <dgm:prSet/>
      <dgm:spPr/>
      <dgm:t>
        <a:bodyPr/>
        <a:lstStyle/>
        <a:p>
          <a:endParaRPr lang="en-GB"/>
        </a:p>
      </dgm:t>
    </dgm:pt>
    <dgm:pt modelId="{03AED60E-CDC2-47DB-895B-808C67EEC06C}" type="sibTrans" cxnId="{7F298006-D0AE-457E-9B57-80B5357F7D95}">
      <dgm:prSet/>
      <dgm:spPr/>
      <dgm:t>
        <a:bodyPr/>
        <a:lstStyle/>
        <a:p>
          <a:endParaRPr lang="en-GB"/>
        </a:p>
      </dgm:t>
    </dgm:pt>
    <dgm:pt modelId="{424FE5F9-59DE-4BD4-9E2F-3455864C5E0B}">
      <dgm:prSet phldrT="[Text]" phldr="0"/>
      <dgm:spPr/>
      <dgm:t>
        <a:bodyPr/>
        <a:lstStyle/>
        <a:p>
          <a:r>
            <a:rPr lang="en-GB">
              <a:latin typeface="Posterama"/>
            </a:rPr>
            <a:t>CNN</a:t>
          </a:r>
          <a:endParaRPr lang="en-GB"/>
        </a:p>
      </dgm:t>
    </dgm:pt>
    <dgm:pt modelId="{BC9A0061-56B1-4DC5-A8BD-7D33D699285C}" type="parTrans" cxnId="{B6EA5956-6937-408B-A515-56533055B1CB}">
      <dgm:prSet/>
      <dgm:spPr/>
      <dgm:t>
        <a:bodyPr/>
        <a:lstStyle/>
        <a:p>
          <a:endParaRPr lang="en-GB"/>
        </a:p>
      </dgm:t>
    </dgm:pt>
    <dgm:pt modelId="{E0511898-551C-4436-873C-AECA7BF0EA4B}" type="sibTrans" cxnId="{B6EA5956-6937-408B-A515-56533055B1CB}">
      <dgm:prSet/>
      <dgm:spPr/>
      <dgm:t>
        <a:bodyPr/>
        <a:lstStyle/>
        <a:p>
          <a:endParaRPr lang="en-GB"/>
        </a:p>
      </dgm:t>
    </dgm:pt>
    <dgm:pt modelId="{F926AF5D-BD26-4E85-B1E8-1B7555FD9F5C}">
      <dgm:prSet phldrT="[Text]" phldr="0"/>
      <dgm:spPr/>
      <dgm:t>
        <a:bodyPr/>
        <a:lstStyle/>
        <a:p>
          <a:r>
            <a:rPr lang="en-GB">
              <a:latin typeface="Posterama"/>
            </a:rPr>
            <a:t>IMAGE</a:t>
          </a:r>
          <a:endParaRPr lang="en-GB"/>
        </a:p>
      </dgm:t>
    </dgm:pt>
    <dgm:pt modelId="{10AE3AA8-B4FB-48A8-A0E1-5F8181455E32}" type="parTrans" cxnId="{6AF5F088-3B5F-4AFA-80D5-6B50E5675C24}">
      <dgm:prSet/>
      <dgm:spPr/>
      <dgm:t>
        <a:bodyPr/>
        <a:lstStyle/>
        <a:p>
          <a:endParaRPr lang="en-GB"/>
        </a:p>
      </dgm:t>
    </dgm:pt>
    <dgm:pt modelId="{5C2B8996-7730-495D-8D01-3896142411B1}" type="sibTrans" cxnId="{6AF5F088-3B5F-4AFA-80D5-6B50E5675C24}">
      <dgm:prSet/>
      <dgm:spPr/>
      <dgm:t>
        <a:bodyPr/>
        <a:lstStyle/>
        <a:p>
          <a:endParaRPr lang="en-GB"/>
        </a:p>
      </dgm:t>
    </dgm:pt>
    <dgm:pt modelId="{AB55B42D-9CE8-4843-94DD-175EDBC29A4F}">
      <dgm:prSet phldr="0"/>
      <dgm:spPr/>
      <dgm:t>
        <a:bodyPr/>
        <a:lstStyle/>
        <a:p>
          <a:r>
            <a:rPr lang="en-GB">
              <a:latin typeface="Posterama"/>
            </a:rPr>
            <a:t>DETECTION</a:t>
          </a:r>
        </a:p>
      </dgm:t>
    </dgm:pt>
    <dgm:pt modelId="{52C784BA-CBCE-4BE3-B7B6-F4D0F9B5D6EF}" type="parTrans" cxnId="{64901CBB-D2EF-476A-8052-9DCD6D470C6B}">
      <dgm:prSet/>
      <dgm:spPr/>
      <dgm:t>
        <a:bodyPr/>
        <a:lstStyle/>
        <a:p>
          <a:endParaRPr lang="en-IN"/>
        </a:p>
      </dgm:t>
    </dgm:pt>
    <dgm:pt modelId="{DAC3776C-E6A7-4659-BF1F-A7ED30D2A49B}" type="sibTrans" cxnId="{64901CBB-D2EF-476A-8052-9DCD6D470C6B}">
      <dgm:prSet/>
      <dgm:spPr/>
      <dgm:t>
        <a:bodyPr/>
        <a:lstStyle/>
        <a:p>
          <a:endParaRPr lang="en-IN"/>
        </a:p>
      </dgm:t>
    </dgm:pt>
    <dgm:pt modelId="{CDAF732E-781F-4D37-BE3A-7EA0C6E75498}">
      <dgm:prSet phldr="0"/>
      <dgm:spPr/>
      <dgm:t>
        <a:bodyPr/>
        <a:lstStyle/>
        <a:p>
          <a:r>
            <a:rPr lang="en-GB">
              <a:latin typeface="Posterama"/>
            </a:rPr>
            <a:t>EMOTION</a:t>
          </a:r>
        </a:p>
      </dgm:t>
    </dgm:pt>
    <dgm:pt modelId="{D5056A3B-BEE5-4222-BB9A-8B47983D1540}" type="parTrans" cxnId="{0B49807F-C961-4E94-AAFD-6740CDA54E92}">
      <dgm:prSet/>
      <dgm:spPr/>
      <dgm:t>
        <a:bodyPr/>
        <a:lstStyle/>
        <a:p>
          <a:endParaRPr lang="en-IN"/>
        </a:p>
      </dgm:t>
    </dgm:pt>
    <dgm:pt modelId="{648B84EF-C38D-4A35-8280-E2FBA794F7FD}" type="sibTrans" cxnId="{0B49807F-C961-4E94-AAFD-6740CDA54E92}">
      <dgm:prSet/>
      <dgm:spPr/>
      <dgm:t>
        <a:bodyPr/>
        <a:lstStyle/>
        <a:p>
          <a:endParaRPr lang="en-IN"/>
        </a:p>
      </dgm:t>
    </dgm:pt>
    <dgm:pt modelId="{DE05D47C-17BD-401D-AFEC-5774579DD39B}">
      <dgm:prSet phldr="0"/>
      <dgm:spPr/>
      <dgm:t>
        <a:bodyPr/>
        <a:lstStyle/>
        <a:p>
          <a:r>
            <a:rPr lang="en-GB">
              <a:latin typeface="Posterama"/>
            </a:rPr>
            <a:t>AGE</a:t>
          </a:r>
        </a:p>
      </dgm:t>
    </dgm:pt>
    <dgm:pt modelId="{89210DCD-6387-4B06-B107-CC33AD82A5EA}" type="parTrans" cxnId="{EF5A6E81-052F-45A8-B431-787AFE03C6B6}">
      <dgm:prSet/>
      <dgm:spPr/>
      <dgm:t>
        <a:bodyPr/>
        <a:lstStyle/>
        <a:p>
          <a:endParaRPr lang="en-IN"/>
        </a:p>
      </dgm:t>
    </dgm:pt>
    <dgm:pt modelId="{8FE3D8CF-AAEE-4E28-8FAB-66624B3FFF20}" type="sibTrans" cxnId="{EF5A6E81-052F-45A8-B431-787AFE03C6B6}">
      <dgm:prSet/>
      <dgm:spPr/>
      <dgm:t>
        <a:bodyPr/>
        <a:lstStyle/>
        <a:p>
          <a:endParaRPr lang="en-IN"/>
        </a:p>
      </dgm:t>
    </dgm:pt>
    <dgm:pt modelId="{1D664503-2CC2-4E2B-BB14-FD8C33C895D4}">
      <dgm:prSet phldr="0"/>
      <dgm:spPr/>
      <dgm:t>
        <a:bodyPr/>
        <a:lstStyle/>
        <a:p>
          <a:r>
            <a:rPr lang="en-GB">
              <a:latin typeface="Posterama"/>
            </a:rPr>
            <a:t>GENDER</a:t>
          </a:r>
        </a:p>
      </dgm:t>
    </dgm:pt>
    <dgm:pt modelId="{714CCBBB-6F18-41F2-979E-2365B61134CC}" type="parTrans" cxnId="{BBBE229F-B47D-49A5-A437-3C8AA5B88F38}">
      <dgm:prSet/>
      <dgm:spPr/>
      <dgm:t>
        <a:bodyPr/>
        <a:lstStyle/>
        <a:p>
          <a:endParaRPr lang="en-IN"/>
        </a:p>
      </dgm:t>
    </dgm:pt>
    <dgm:pt modelId="{E518C711-3265-44C0-8B23-15BD135835C2}" type="sibTrans" cxnId="{BBBE229F-B47D-49A5-A437-3C8AA5B88F38}">
      <dgm:prSet/>
      <dgm:spPr/>
      <dgm:t>
        <a:bodyPr/>
        <a:lstStyle/>
        <a:p>
          <a:endParaRPr lang="en-IN"/>
        </a:p>
      </dgm:t>
    </dgm:pt>
    <dgm:pt modelId="{B0E758DB-ABBE-4900-B717-1BC6E6F780B6}">
      <dgm:prSet phldr="0"/>
      <dgm:spPr/>
      <dgm:t>
        <a:bodyPr/>
        <a:lstStyle/>
        <a:p>
          <a:pPr rtl="0"/>
          <a:r>
            <a:rPr lang="en-GB">
              <a:latin typeface="Posterama"/>
            </a:rPr>
            <a:t>STORING &amp; ANALYSIS</a:t>
          </a:r>
        </a:p>
      </dgm:t>
    </dgm:pt>
    <dgm:pt modelId="{ADEBB915-6C83-4726-A5C0-65EC44527EF2}" type="parTrans" cxnId="{F846ED77-A40A-4F2A-91F0-09B724389FB2}">
      <dgm:prSet/>
      <dgm:spPr/>
      <dgm:t>
        <a:bodyPr/>
        <a:lstStyle/>
        <a:p>
          <a:endParaRPr lang="en-IN"/>
        </a:p>
      </dgm:t>
    </dgm:pt>
    <dgm:pt modelId="{18D30848-0BD7-4A5C-A9AC-82AB126C7CA6}" type="sibTrans" cxnId="{F846ED77-A40A-4F2A-91F0-09B724389FB2}">
      <dgm:prSet/>
      <dgm:spPr/>
      <dgm:t>
        <a:bodyPr/>
        <a:lstStyle/>
        <a:p>
          <a:endParaRPr lang="en-IN"/>
        </a:p>
      </dgm:t>
    </dgm:pt>
    <dgm:pt modelId="{8A5ECEE4-26A2-4587-A064-AAF317D59B2D}">
      <dgm:prSet phldr="0"/>
      <dgm:spPr/>
      <dgm:t>
        <a:bodyPr/>
        <a:lstStyle/>
        <a:p>
          <a:r>
            <a:rPr lang="en-GB">
              <a:latin typeface="Posterama"/>
            </a:rPr>
            <a:t>DATABASE</a:t>
          </a:r>
        </a:p>
      </dgm:t>
    </dgm:pt>
    <dgm:pt modelId="{F3980DD0-D133-4C73-9733-0EA733417986}" type="parTrans" cxnId="{AA963F30-B841-4F4B-B687-84892C7218D4}">
      <dgm:prSet/>
      <dgm:spPr/>
      <dgm:t>
        <a:bodyPr/>
        <a:lstStyle/>
        <a:p>
          <a:endParaRPr lang="en-IN"/>
        </a:p>
      </dgm:t>
    </dgm:pt>
    <dgm:pt modelId="{8920393B-06C6-40B4-98A2-102987B43A8F}" type="sibTrans" cxnId="{AA963F30-B841-4F4B-B687-84892C7218D4}">
      <dgm:prSet/>
      <dgm:spPr/>
      <dgm:t>
        <a:bodyPr/>
        <a:lstStyle/>
        <a:p>
          <a:endParaRPr lang="en-IN"/>
        </a:p>
      </dgm:t>
    </dgm:pt>
    <dgm:pt modelId="{F581152E-9F05-4F1C-A699-D7FE34895206}">
      <dgm:prSet phldr="0"/>
      <dgm:spPr/>
      <dgm:t>
        <a:bodyPr/>
        <a:lstStyle/>
        <a:p>
          <a:pPr rtl="0"/>
          <a:r>
            <a:rPr lang="en-GB">
              <a:latin typeface="Posterama"/>
            </a:rPr>
            <a:t>TIME-TO-TIME FEED</a:t>
          </a:r>
        </a:p>
      </dgm:t>
    </dgm:pt>
    <dgm:pt modelId="{5410A7D0-60C9-4525-9CDA-FA9A1AD399D8}" type="parTrans" cxnId="{51BC348C-FAE9-4D11-B2A1-1641F2FFAC5E}">
      <dgm:prSet/>
      <dgm:spPr/>
      <dgm:t>
        <a:bodyPr/>
        <a:lstStyle/>
        <a:p>
          <a:endParaRPr lang="en-IN"/>
        </a:p>
      </dgm:t>
    </dgm:pt>
    <dgm:pt modelId="{8CBA9B0A-DC65-4C90-AA8F-AD4B4BFB729D}" type="sibTrans" cxnId="{51BC348C-FAE9-4D11-B2A1-1641F2FFAC5E}">
      <dgm:prSet/>
      <dgm:spPr/>
      <dgm:t>
        <a:bodyPr/>
        <a:lstStyle/>
        <a:p>
          <a:endParaRPr lang="en-IN"/>
        </a:p>
      </dgm:t>
    </dgm:pt>
    <dgm:pt modelId="{0DD5AF32-89E2-4ACA-918D-099B27B529AB}">
      <dgm:prSet phldr="0"/>
      <dgm:spPr/>
      <dgm:t>
        <a:bodyPr/>
        <a:lstStyle/>
        <a:p>
          <a:r>
            <a:rPr lang="en-GB">
              <a:latin typeface="Posterama"/>
            </a:rPr>
            <a:t>RESULT</a:t>
          </a:r>
        </a:p>
      </dgm:t>
    </dgm:pt>
    <dgm:pt modelId="{033C31C8-72F8-46FD-90D5-BC1C0F863129}" type="parTrans" cxnId="{6567A808-F9DC-4344-9DFB-6FD86352CA75}">
      <dgm:prSet/>
      <dgm:spPr/>
      <dgm:t>
        <a:bodyPr/>
        <a:lstStyle/>
        <a:p>
          <a:endParaRPr lang="en-IN"/>
        </a:p>
      </dgm:t>
    </dgm:pt>
    <dgm:pt modelId="{58AA0B48-47E9-42CA-B773-87EBE6E2F993}" type="sibTrans" cxnId="{6567A808-F9DC-4344-9DFB-6FD86352CA75}">
      <dgm:prSet/>
      <dgm:spPr/>
      <dgm:t>
        <a:bodyPr/>
        <a:lstStyle/>
        <a:p>
          <a:endParaRPr lang="en-IN"/>
        </a:p>
      </dgm:t>
    </dgm:pt>
    <dgm:pt modelId="{A32D091A-A440-464B-938E-69470A98F51F}">
      <dgm:prSet phldr="0"/>
      <dgm:spPr/>
      <dgm:t>
        <a:bodyPr/>
        <a:lstStyle/>
        <a:p>
          <a:pPr rtl="0"/>
          <a:r>
            <a:rPr lang="en-GB">
              <a:latin typeface="Posterama"/>
            </a:rPr>
            <a:t>DISPLAY LIVE FEED WITH REQUIREMENTS</a:t>
          </a:r>
        </a:p>
      </dgm:t>
    </dgm:pt>
    <dgm:pt modelId="{A30F16DB-444D-4046-A884-4A9F34FB4BF9}" type="parTrans" cxnId="{1172D35F-66BB-4B55-95F0-A120BFF94DF6}">
      <dgm:prSet/>
      <dgm:spPr/>
      <dgm:t>
        <a:bodyPr/>
        <a:lstStyle/>
        <a:p>
          <a:endParaRPr lang="en-IN"/>
        </a:p>
      </dgm:t>
    </dgm:pt>
    <dgm:pt modelId="{DF00FA77-986C-4E87-8931-765672EA2EAE}" type="sibTrans" cxnId="{1172D35F-66BB-4B55-95F0-A120BFF94DF6}">
      <dgm:prSet/>
      <dgm:spPr/>
      <dgm:t>
        <a:bodyPr/>
        <a:lstStyle/>
        <a:p>
          <a:endParaRPr lang="en-IN"/>
        </a:p>
      </dgm:t>
    </dgm:pt>
    <dgm:pt modelId="{02EEE512-0673-435E-A646-33F22D9E15EB}" type="pres">
      <dgm:prSet presAssocID="{06138B46-9D4E-476C-BA29-2177BC1C3571}" presName="Name0" presStyleCnt="0">
        <dgm:presLayoutVars>
          <dgm:dir/>
          <dgm:animLvl val="lvl"/>
          <dgm:resizeHandles val="exact"/>
        </dgm:presLayoutVars>
      </dgm:prSet>
      <dgm:spPr/>
    </dgm:pt>
    <dgm:pt modelId="{46ABD9A3-E61B-49FE-B02A-35916D8E7D39}" type="pres">
      <dgm:prSet presAssocID="{06138B46-9D4E-476C-BA29-2177BC1C3571}" presName="tSp" presStyleCnt="0"/>
      <dgm:spPr/>
    </dgm:pt>
    <dgm:pt modelId="{CED33A40-2E8B-4BA5-9DC7-88AA84E60E69}" type="pres">
      <dgm:prSet presAssocID="{06138B46-9D4E-476C-BA29-2177BC1C3571}" presName="bSp" presStyleCnt="0"/>
      <dgm:spPr/>
    </dgm:pt>
    <dgm:pt modelId="{99E66032-304D-4E74-BBAD-AEE4DF64B094}" type="pres">
      <dgm:prSet presAssocID="{06138B46-9D4E-476C-BA29-2177BC1C3571}" presName="process" presStyleCnt="0"/>
      <dgm:spPr/>
    </dgm:pt>
    <dgm:pt modelId="{893EC7DA-61AE-4585-8929-6CE27F1D815C}" type="pres">
      <dgm:prSet presAssocID="{F926AF5D-BD26-4E85-B1E8-1B7555FD9F5C}" presName="composite1" presStyleCnt="0"/>
      <dgm:spPr/>
    </dgm:pt>
    <dgm:pt modelId="{FD41A87B-3E6C-4D27-B9C0-19E98F82DB0B}" type="pres">
      <dgm:prSet presAssocID="{F926AF5D-BD26-4E85-B1E8-1B7555FD9F5C}" presName="dummyNode1" presStyleLbl="node1" presStyleIdx="0" presStyleCnt="6"/>
      <dgm:spPr/>
    </dgm:pt>
    <dgm:pt modelId="{C4F54EBC-7DEA-497B-BF7F-3C02A0B0E628}" type="pres">
      <dgm:prSet presAssocID="{F926AF5D-BD26-4E85-B1E8-1B7555FD9F5C}" presName="childNode1" presStyleLbl="bgAcc1" presStyleIdx="0" presStyleCnt="6">
        <dgm:presLayoutVars>
          <dgm:bulletEnabled val="1"/>
        </dgm:presLayoutVars>
      </dgm:prSet>
      <dgm:spPr/>
    </dgm:pt>
    <dgm:pt modelId="{CFB59162-D5E7-48AA-AB18-EBC8CD2ABD44}" type="pres">
      <dgm:prSet presAssocID="{F926AF5D-BD26-4E85-B1E8-1B7555FD9F5C}" presName="childNode1tx" presStyleLbl="bgAcc1" presStyleIdx="0" presStyleCnt="6">
        <dgm:presLayoutVars>
          <dgm:bulletEnabled val="1"/>
        </dgm:presLayoutVars>
      </dgm:prSet>
      <dgm:spPr/>
    </dgm:pt>
    <dgm:pt modelId="{07537B41-F88C-40C5-8337-35824F4FF462}" type="pres">
      <dgm:prSet presAssocID="{F926AF5D-BD26-4E85-B1E8-1B7555FD9F5C}" presName="parentNode1" presStyleLbl="node1" presStyleIdx="0" presStyleCnt="6">
        <dgm:presLayoutVars>
          <dgm:chMax val="1"/>
          <dgm:bulletEnabled val="1"/>
        </dgm:presLayoutVars>
      </dgm:prSet>
      <dgm:spPr/>
    </dgm:pt>
    <dgm:pt modelId="{003664B3-D809-4D30-9BF8-682675046ED8}" type="pres">
      <dgm:prSet presAssocID="{F926AF5D-BD26-4E85-B1E8-1B7555FD9F5C}" presName="connSite1" presStyleCnt="0"/>
      <dgm:spPr/>
    </dgm:pt>
    <dgm:pt modelId="{3AB6B01B-4E38-40CA-B515-D6C61B4141EB}" type="pres">
      <dgm:prSet presAssocID="{5C2B8996-7730-495D-8D01-3896142411B1}" presName="Name9" presStyleLbl="sibTrans2D1" presStyleIdx="0" presStyleCnt="5"/>
      <dgm:spPr/>
    </dgm:pt>
    <dgm:pt modelId="{11A1FFCC-161A-4193-BFA9-1818BAD56D2C}" type="pres">
      <dgm:prSet presAssocID="{74DEB334-6D6B-4F5F-8C7D-A7A49DAF9906}" presName="composite2" presStyleCnt="0"/>
      <dgm:spPr/>
    </dgm:pt>
    <dgm:pt modelId="{929064E7-EF5E-4471-84B0-CD52EE9D8261}" type="pres">
      <dgm:prSet presAssocID="{74DEB334-6D6B-4F5F-8C7D-A7A49DAF9906}" presName="dummyNode2" presStyleLbl="node1" presStyleIdx="0" presStyleCnt="6"/>
      <dgm:spPr/>
    </dgm:pt>
    <dgm:pt modelId="{E5153DF2-A365-42F2-86C8-65BF2A0E0B27}" type="pres">
      <dgm:prSet presAssocID="{74DEB334-6D6B-4F5F-8C7D-A7A49DAF9906}" presName="childNode2" presStyleLbl="bgAcc1" presStyleIdx="1" presStyleCnt="6">
        <dgm:presLayoutVars>
          <dgm:bulletEnabled val="1"/>
        </dgm:presLayoutVars>
      </dgm:prSet>
      <dgm:spPr/>
    </dgm:pt>
    <dgm:pt modelId="{74805063-B84B-4240-BF66-09467CAC6B84}" type="pres">
      <dgm:prSet presAssocID="{74DEB334-6D6B-4F5F-8C7D-A7A49DAF9906}" presName="childNode2tx" presStyleLbl="bgAcc1" presStyleIdx="1" presStyleCnt="6">
        <dgm:presLayoutVars>
          <dgm:bulletEnabled val="1"/>
        </dgm:presLayoutVars>
      </dgm:prSet>
      <dgm:spPr/>
    </dgm:pt>
    <dgm:pt modelId="{615FA717-CBC4-436F-BED6-DC2FB309DCD7}" type="pres">
      <dgm:prSet presAssocID="{74DEB334-6D6B-4F5F-8C7D-A7A49DAF9906}" presName="parentNode2" presStyleLbl="node1" presStyleIdx="1" presStyleCnt="6">
        <dgm:presLayoutVars>
          <dgm:chMax val="0"/>
          <dgm:bulletEnabled val="1"/>
        </dgm:presLayoutVars>
      </dgm:prSet>
      <dgm:spPr/>
    </dgm:pt>
    <dgm:pt modelId="{71B89836-5360-4C93-BD09-764B0EBCDC18}" type="pres">
      <dgm:prSet presAssocID="{74DEB334-6D6B-4F5F-8C7D-A7A49DAF9906}" presName="connSite2" presStyleCnt="0"/>
      <dgm:spPr/>
    </dgm:pt>
    <dgm:pt modelId="{C9247324-E081-4596-BCEC-49E94AA80236}" type="pres">
      <dgm:prSet presAssocID="{46182C75-FE17-4055-A58A-D5DC3E7981A3}" presName="Name18" presStyleLbl="sibTrans2D1" presStyleIdx="1" presStyleCnt="5"/>
      <dgm:spPr/>
    </dgm:pt>
    <dgm:pt modelId="{FC6B178A-184C-4FD8-8229-493CDDF59132}" type="pres">
      <dgm:prSet presAssocID="{B72AFE66-A19C-4F43-AB8F-44723E0716BC}" presName="composite1" presStyleCnt="0"/>
      <dgm:spPr/>
    </dgm:pt>
    <dgm:pt modelId="{7FD98257-9941-4929-847F-CDB1FF58DDCC}" type="pres">
      <dgm:prSet presAssocID="{B72AFE66-A19C-4F43-AB8F-44723E0716BC}" presName="dummyNode1" presStyleLbl="node1" presStyleIdx="1" presStyleCnt="6"/>
      <dgm:spPr/>
    </dgm:pt>
    <dgm:pt modelId="{890068C9-4A4D-4F46-A983-B70021A0EED9}" type="pres">
      <dgm:prSet presAssocID="{B72AFE66-A19C-4F43-AB8F-44723E0716BC}" presName="childNode1" presStyleLbl="bgAcc1" presStyleIdx="2" presStyleCnt="6">
        <dgm:presLayoutVars>
          <dgm:bulletEnabled val="1"/>
        </dgm:presLayoutVars>
      </dgm:prSet>
      <dgm:spPr/>
    </dgm:pt>
    <dgm:pt modelId="{4F31633F-E307-46AE-993A-6FD8FF8302FD}" type="pres">
      <dgm:prSet presAssocID="{B72AFE66-A19C-4F43-AB8F-44723E0716BC}" presName="childNode1tx" presStyleLbl="bgAcc1" presStyleIdx="2" presStyleCnt="6">
        <dgm:presLayoutVars>
          <dgm:bulletEnabled val="1"/>
        </dgm:presLayoutVars>
      </dgm:prSet>
      <dgm:spPr/>
    </dgm:pt>
    <dgm:pt modelId="{72B1DB42-E4DB-4511-A966-278537009DF8}" type="pres">
      <dgm:prSet presAssocID="{B72AFE66-A19C-4F43-AB8F-44723E0716BC}" presName="parentNode1" presStyleLbl="node1" presStyleIdx="2" presStyleCnt="6">
        <dgm:presLayoutVars>
          <dgm:chMax val="1"/>
          <dgm:bulletEnabled val="1"/>
        </dgm:presLayoutVars>
      </dgm:prSet>
      <dgm:spPr/>
    </dgm:pt>
    <dgm:pt modelId="{C36D07EE-B24E-4F83-BF0D-ADD34507391B}" type="pres">
      <dgm:prSet presAssocID="{B72AFE66-A19C-4F43-AB8F-44723E0716BC}" presName="connSite1" presStyleCnt="0"/>
      <dgm:spPr/>
    </dgm:pt>
    <dgm:pt modelId="{77C678D9-E354-4C4A-9B47-C3126B5435D7}" type="pres">
      <dgm:prSet presAssocID="{06033F7F-A634-4784-B9A1-D77EBB9C6986}" presName="Name9" presStyleLbl="sibTrans2D1" presStyleIdx="2" presStyleCnt="5"/>
      <dgm:spPr/>
    </dgm:pt>
    <dgm:pt modelId="{D3F2A839-6CD9-4194-96FF-4F44B8B911A8}" type="pres">
      <dgm:prSet presAssocID="{AB55B42D-9CE8-4843-94DD-175EDBC29A4F}" presName="composite2" presStyleCnt="0"/>
      <dgm:spPr/>
    </dgm:pt>
    <dgm:pt modelId="{B7BCF4FE-D3E8-45D6-AA96-8341A8EA8741}" type="pres">
      <dgm:prSet presAssocID="{AB55B42D-9CE8-4843-94DD-175EDBC29A4F}" presName="dummyNode2" presStyleLbl="node1" presStyleIdx="2" presStyleCnt="6"/>
      <dgm:spPr/>
    </dgm:pt>
    <dgm:pt modelId="{FB12BDC2-CB53-4488-AD7F-0B7DFF3E10D0}" type="pres">
      <dgm:prSet presAssocID="{AB55B42D-9CE8-4843-94DD-175EDBC29A4F}" presName="childNode2" presStyleLbl="bgAcc1" presStyleIdx="3" presStyleCnt="6">
        <dgm:presLayoutVars>
          <dgm:bulletEnabled val="1"/>
        </dgm:presLayoutVars>
      </dgm:prSet>
      <dgm:spPr/>
    </dgm:pt>
    <dgm:pt modelId="{5ECEAD0A-DE93-4A31-9C59-4EE03051C983}" type="pres">
      <dgm:prSet presAssocID="{AB55B42D-9CE8-4843-94DD-175EDBC29A4F}" presName="childNode2tx" presStyleLbl="bgAcc1" presStyleIdx="3" presStyleCnt="6">
        <dgm:presLayoutVars>
          <dgm:bulletEnabled val="1"/>
        </dgm:presLayoutVars>
      </dgm:prSet>
      <dgm:spPr/>
    </dgm:pt>
    <dgm:pt modelId="{C1A2CB41-9245-4A56-99FE-2B2BDFD466FC}" type="pres">
      <dgm:prSet presAssocID="{AB55B42D-9CE8-4843-94DD-175EDBC29A4F}" presName="parentNode2" presStyleLbl="node1" presStyleIdx="3" presStyleCnt="6">
        <dgm:presLayoutVars>
          <dgm:chMax val="0"/>
          <dgm:bulletEnabled val="1"/>
        </dgm:presLayoutVars>
      </dgm:prSet>
      <dgm:spPr/>
    </dgm:pt>
    <dgm:pt modelId="{E38592BE-8F2A-41F3-96E3-50E5443562CF}" type="pres">
      <dgm:prSet presAssocID="{AB55B42D-9CE8-4843-94DD-175EDBC29A4F}" presName="connSite2" presStyleCnt="0"/>
      <dgm:spPr/>
    </dgm:pt>
    <dgm:pt modelId="{6471980B-631C-44EB-80E4-53C80A6B7C82}" type="pres">
      <dgm:prSet presAssocID="{DAC3776C-E6A7-4659-BF1F-A7ED30D2A49B}" presName="Name18" presStyleLbl="sibTrans2D1" presStyleIdx="3" presStyleCnt="5"/>
      <dgm:spPr/>
    </dgm:pt>
    <dgm:pt modelId="{E3988896-8977-488E-B851-20F094E5BA37}" type="pres">
      <dgm:prSet presAssocID="{B0E758DB-ABBE-4900-B717-1BC6E6F780B6}" presName="composite1" presStyleCnt="0"/>
      <dgm:spPr/>
    </dgm:pt>
    <dgm:pt modelId="{BF397F46-356B-45B1-A215-29644853DEA4}" type="pres">
      <dgm:prSet presAssocID="{B0E758DB-ABBE-4900-B717-1BC6E6F780B6}" presName="dummyNode1" presStyleLbl="node1" presStyleIdx="3" presStyleCnt="6"/>
      <dgm:spPr/>
    </dgm:pt>
    <dgm:pt modelId="{223A5ED3-22A7-489E-967B-13329732A59D}" type="pres">
      <dgm:prSet presAssocID="{B0E758DB-ABBE-4900-B717-1BC6E6F780B6}" presName="childNode1" presStyleLbl="bgAcc1" presStyleIdx="4" presStyleCnt="6">
        <dgm:presLayoutVars>
          <dgm:bulletEnabled val="1"/>
        </dgm:presLayoutVars>
      </dgm:prSet>
      <dgm:spPr/>
    </dgm:pt>
    <dgm:pt modelId="{AA789EC6-0DCA-4FD6-9F84-222B7EE66CF6}" type="pres">
      <dgm:prSet presAssocID="{B0E758DB-ABBE-4900-B717-1BC6E6F780B6}" presName="childNode1tx" presStyleLbl="bgAcc1" presStyleIdx="4" presStyleCnt="6">
        <dgm:presLayoutVars>
          <dgm:bulletEnabled val="1"/>
        </dgm:presLayoutVars>
      </dgm:prSet>
      <dgm:spPr/>
    </dgm:pt>
    <dgm:pt modelId="{191F9586-D311-4047-B160-BF81C1F00CEC}" type="pres">
      <dgm:prSet presAssocID="{B0E758DB-ABBE-4900-B717-1BC6E6F780B6}" presName="parentNode1" presStyleLbl="node1" presStyleIdx="4" presStyleCnt="6">
        <dgm:presLayoutVars>
          <dgm:chMax val="1"/>
          <dgm:bulletEnabled val="1"/>
        </dgm:presLayoutVars>
      </dgm:prSet>
      <dgm:spPr/>
    </dgm:pt>
    <dgm:pt modelId="{56925127-6926-4CBF-86BE-C4BB7A453DCE}" type="pres">
      <dgm:prSet presAssocID="{B0E758DB-ABBE-4900-B717-1BC6E6F780B6}" presName="connSite1" presStyleCnt="0"/>
      <dgm:spPr/>
    </dgm:pt>
    <dgm:pt modelId="{653ED5C4-BDDA-4651-98E2-CC6982423434}" type="pres">
      <dgm:prSet presAssocID="{18D30848-0BD7-4A5C-A9AC-82AB126C7CA6}" presName="Name9" presStyleLbl="sibTrans2D1" presStyleIdx="4" presStyleCnt="5"/>
      <dgm:spPr/>
    </dgm:pt>
    <dgm:pt modelId="{F5863A4E-24D8-402E-B42B-A6FEB88C598C}" type="pres">
      <dgm:prSet presAssocID="{0DD5AF32-89E2-4ACA-918D-099B27B529AB}" presName="composite2" presStyleCnt="0"/>
      <dgm:spPr/>
    </dgm:pt>
    <dgm:pt modelId="{02469B52-B239-49FE-9E06-F9F3DF135923}" type="pres">
      <dgm:prSet presAssocID="{0DD5AF32-89E2-4ACA-918D-099B27B529AB}" presName="dummyNode2" presStyleLbl="node1" presStyleIdx="4" presStyleCnt="6"/>
      <dgm:spPr/>
    </dgm:pt>
    <dgm:pt modelId="{89180BB4-41E4-4AA4-AA8A-11A203B5C89C}" type="pres">
      <dgm:prSet presAssocID="{0DD5AF32-89E2-4ACA-918D-099B27B529AB}" presName="childNode2" presStyleLbl="bgAcc1" presStyleIdx="5" presStyleCnt="6">
        <dgm:presLayoutVars>
          <dgm:bulletEnabled val="1"/>
        </dgm:presLayoutVars>
      </dgm:prSet>
      <dgm:spPr/>
    </dgm:pt>
    <dgm:pt modelId="{C6CA3636-AB5D-44AA-A7D4-86FDEF92750D}" type="pres">
      <dgm:prSet presAssocID="{0DD5AF32-89E2-4ACA-918D-099B27B529AB}" presName="childNode2tx" presStyleLbl="bgAcc1" presStyleIdx="5" presStyleCnt="6">
        <dgm:presLayoutVars>
          <dgm:bulletEnabled val="1"/>
        </dgm:presLayoutVars>
      </dgm:prSet>
      <dgm:spPr/>
    </dgm:pt>
    <dgm:pt modelId="{CE12FD8F-A813-47F9-B501-BE490AFF8F2E}" type="pres">
      <dgm:prSet presAssocID="{0DD5AF32-89E2-4ACA-918D-099B27B529AB}" presName="parentNode2" presStyleLbl="node1" presStyleIdx="5" presStyleCnt="6">
        <dgm:presLayoutVars>
          <dgm:chMax val="0"/>
          <dgm:bulletEnabled val="1"/>
        </dgm:presLayoutVars>
      </dgm:prSet>
      <dgm:spPr/>
    </dgm:pt>
    <dgm:pt modelId="{9B353E24-B050-4B8F-92EB-1FDCA8BD8732}" type="pres">
      <dgm:prSet presAssocID="{0DD5AF32-89E2-4ACA-918D-099B27B529AB}" presName="connSite2" presStyleCnt="0"/>
      <dgm:spPr/>
    </dgm:pt>
  </dgm:ptLst>
  <dgm:cxnLst>
    <dgm:cxn modelId="{7F298006-D0AE-457E-9B57-80B5357F7D95}" srcId="{B72AFE66-A19C-4F43-AB8F-44723E0716BC}" destId="{88B4E652-4AA7-4ADE-8B12-C55B68E20A35}" srcOrd="0" destOrd="0" parTransId="{BBEB2E14-1E24-4C7D-A3FF-335CD8F9420A}" sibTransId="{03AED60E-CDC2-47DB-895B-808C67EEC06C}"/>
    <dgm:cxn modelId="{6567A808-F9DC-4344-9DFB-6FD86352CA75}" srcId="{06138B46-9D4E-476C-BA29-2177BC1C3571}" destId="{0DD5AF32-89E2-4ACA-918D-099B27B529AB}" srcOrd="5" destOrd="0" parTransId="{033C31C8-72F8-46FD-90D5-BC1C0F863129}" sibTransId="{58AA0B48-47E9-42CA-B773-87EBE6E2F993}"/>
    <dgm:cxn modelId="{56229115-7E8A-440C-BF0D-7AE930693D06}" srcId="{06138B46-9D4E-476C-BA29-2177BC1C3571}" destId="{74DEB334-6D6B-4F5F-8C7D-A7A49DAF9906}" srcOrd="1" destOrd="0" parTransId="{0C978299-21AF-4FC0-96B0-A790F0099EC9}" sibTransId="{46182C75-FE17-4055-A58A-D5DC3E7981A3}"/>
    <dgm:cxn modelId="{8A139116-D7A6-4B74-A16B-EFA502FA1956}" type="presOf" srcId="{424FE5F9-59DE-4BD4-9E2F-3455864C5E0B}" destId="{4F31633F-E307-46AE-993A-6FD8FF8302FD}" srcOrd="1" destOrd="1" presId="urn:microsoft.com/office/officeart/2005/8/layout/hProcess4"/>
    <dgm:cxn modelId="{1B86D71C-1667-4EBA-B497-F3871931EEB7}" type="presOf" srcId="{F581152E-9F05-4F1C-A699-D7FE34895206}" destId="{AA789EC6-0DCA-4FD6-9F84-222B7EE66CF6}" srcOrd="1" destOrd="1" presId="urn:microsoft.com/office/officeart/2005/8/layout/hProcess4"/>
    <dgm:cxn modelId="{01B6CE1F-64CD-4591-91C2-DA3E163F9D1C}" type="presOf" srcId="{A32D091A-A440-464B-938E-69470A98F51F}" destId="{C6CA3636-AB5D-44AA-A7D4-86FDEF92750D}" srcOrd="1" destOrd="0" presId="urn:microsoft.com/office/officeart/2005/8/layout/hProcess4"/>
    <dgm:cxn modelId="{549A8023-B55D-4F3B-B9EF-91733DF2A34F}" type="presOf" srcId="{21A99F66-B50A-4488-8E07-7B928E459C19}" destId="{C4F54EBC-7DEA-497B-BF7F-3C02A0B0E628}" srcOrd="0" destOrd="1" presId="urn:microsoft.com/office/officeart/2005/8/layout/hProcess4"/>
    <dgm:cxn modelId="{5D8BA625-2661-4033-8207-43DFCD92030B}" type="presOf" srcId="{055D514B-7015-486B-91DD-C6B64D8047CF}" destId="{E5153DF2-A365-42F2-86C8-65BF2A0E0B27}" srcOrd="0" destOrd="0" presId="urn:microsoft.com/office/officeart/2005/8/layout/hProcess4"/>
    <dgm:cxn modelId="{6568C325-2E8F-4FC0-A6EE-5FC7625E0695}" type="presOf" srcId="{88B4E652-4AA7-4ADE-8B12-C55B68E20A35}" destId="{890068C9-4A4D-4F46-A983-B70021A0EED9}" srcOrd="0" destOrd="0" presId="urn:microsoft.com/office/officeart/2005/8/layout/hProcess4"/>
    <dgm:cxn modelId="{1B5C002B-C66F-410A-A902-56167241D3C1}" type="presOf" srcId="{DAC3776C-E6A7-4659-BF1F-A7ED30D2A49B}" destId="{6471980B-631C-44EB-80E4-53C80A6B7C82}" srcOrd="0" destOrd="0" presId="urn:microsoft.com/office/officeart/2005/8/layout/hProcess4"/>
    <dgm:cxn modelId="{482A982F-A39A-48C7-B9BC-90329C0B27C8}" type="presOf" srcId="{424FE5F9-59DE-4BD4-9E2F-3455864C5E0B}" destId="{890068C9-4A4D-4F46-A983-B70021A0EED9}" srcOrd="0" destOrd="1" presId="urn:microsoft.com/office/officeart/2005/8/layout/hProcess4"/>
    <dgm:cxn modelId="{AA963F30-B841-4F4B-B687-84892C7218D4}" srcId="{B0E758DB-ABBE-4900-B717-1BC6E6F780B6}" destId="{8A5ECEE4-26A2-4587-A064-AAF317D59B2D}" srcOrd="0" destOrd="0" parTransId="{F3980DD0-D133-4C73-9733-0EA733417986}" sibTransId="{8920393B-06C6-40B4-98A2-102987B43A8F}"/>
    <dgm:cxn modelId="{67898B34-5B04-4CC0-A5E3-11C294C65050}" type="presOf" srcId="{8A5ECEE4-26A2-4587-A064-AAF317D59B2D}" destId="{223A5ED3-22A7-489E-967B-13329732A59D}" srcOrd="0" destOrd="0" presId="urn:microsoft.com/office/officeart/2005/8/layout/hProcess4"/>
    <dgm:cxn modelId="{69659334-E49D-493E-AF33-C91D9A6E0E92}" type="presOf" srcId="{74DEB334-6D6B-4F5F-8C7D-A7A49DAF9906}" destId="{615FA717-CBC4-436F-BED6-DC2FB309DCD7}" srcOrd="0" destOrd="0" presId="urn:microsoft.com/office/officeart/2005/8/layout/hProcess4"/>
    <dgm:cxn modelId="{7020F65E-BF7F-406F-BEC2-FE33208E7AAB}" type="presOf" srcId="{F581152E-9F05-4F1C-A699-D7FE34895206}" destId="{223A5ED3-22A7-489E-967B-13329732A59D}" srcOrd="0" destOrd="1" presId="urn:microsoft.com/office/officeart/2005/8/layout/hProcess4"/>
    <dgm:cxn modelId="{1172D35F-66BB-4B55-95F0-A120BFF94DF6}" srcId="{0DD5AF32-89E2-4ACA-918D-099B27B529AB}" destId="{A32D091A-A440-464B-938E-69470A98F51F}" srcOrd="0" destOrd="0" parTransId="{A30F16DB-444D-4046-A884-4A9F34FB4BF9}" sibTransId="{DF00FA77-986C-4E87-8931-765672EA2EAE}"/>
    <dgm:cxn modelId="{2CACAD4D-130B-4F81-AA3D-AAC5F1728E2E}" type="presOf" srcId="{CDAF732E-781F-4D37-BE3A-7EA0C6E75498}" destId="{5ECEAD0A-DE93-4A31-9C59-4EE03051C983}" srcOrd="1" destOrd="0" presId="urn:microsoft.com/office/officeart/2005/8/layout/hProcess4"/>
    <dgm:cxn modelId="{A0F1246E-6E1D-49D3-AFA7-6C6785BEF02D}" type="presOf" srcId="{CDAF732E-781F-4D37-BE3A-7EA0C6E75498}" destId="{FB12BDC2-CB53-4488-AD7F-0B7DFF3E10D0}" srcOrd="0" destOrd="0" presId="urn:microsoft.com/office/officeart/2005/8/layout/hProcess4"/>
    <dgm:cxn modelId="{EA141D72-DD69-4138-8B44-8BE5A77B6796}" type="presOf" srcId="{46182C75-FE17-4055-A58A-D5DC3E7981A3}" destId="{C9247324-E081-4596-BCEC-49E94AA80236}" srcOrd="0" destOrd="0" presId="urn:microsoft.com/office/officeart/2005/8/layout/hProcess4"/>
    <dgm:cxn modelId="{B6EA5956-6937-408B-A515-56533055B1CB}" srcId="{B72AFE66-A19C-4F43-AB8F-44723E0716BC}" destId="{424FE5F9-59DE-4BD4-9E2F-3455864C5E0B}" srcOrd="1" destOrd="0" parTransId="{BC9A0061-56B1-4DC5-A8BD-7D33D699285C}" sibTransId="{E0511898-551C-4436-873C-AECA7BF0EA4B}"/>
    <dgm:cxn modelId="{5D9A4257-9CE5-4457-AC68-8C5003C537D6}" type="presOf" srcId="{18D30848-0BD7-4A5C-A9AC-82AB126C7CA6}" destId="{653ED5C4-BDDA-4651-98E2-CC6982423434}" srcOrd="0" destOrd="0" presId="urn:microsoft.com/office/officeart/2005/8/layout/hProcess4"/>
    <dgm:cxn modelId="{F846ED77-A40A-4F2A-91F0-09B724389FB2}" srcId="{06138B46-9D4E-476C-BA29-2177BC1C3571}" destId="{B0E758DB-ABBE-4900-B717-1BC6E6F780B6}" srcOrd="4" destOrd="0" parTransId="{ADEBB915-6C83-4726-A5C0-65EC44527EF2}" sibTransId="{18D30848-0BD7-4A5C-A9AC-82AB126C7CA6}"/>
    <dgm:cxn modelId="{CC0B1E78-3FD6-406C-9AC7-6CB6A504A2B7}" type="presOf" srcId="{1D664503-2CC2-4E2B-BB14-FD8C33C895D4}" destId="{5ECEAD0A-DE93-4A31-9C59-4EE03051C983}" srcOrd="1" destOrd="2" presId="urn:microsoft.com/office/officeart/2005/8/layout/hProcess4"/>
    <dgm:cxn modelId="{E18FCD7A-244E-4CD4-BC42-6672D413C3B7}" type="presOf" srcId="{21A99F66-B50A-4488-8E07-7B928E459C19}" destId="{CFB59162-D5E7-48AA-AB18-EBC8CD2ABD44}" srcOrd="1" destOrd="1" presId="urn:microsoft.com/office/officeart/2005/8/layout/hProcess4"/>
    <dgm:cxn modelId="{0B49807F-C961-4E94-AAFD-6740CDA54E92}" srcId="{AB55B42D-9CE8-4843-94DD-175EDBC29A4F}" destId="{CDAF732E-781F-4D37-BE3A-7EA0C6E75498}" srcOrd="0" destOrd="0" parTransId="{D5056A3B-BEE5-4222-BB9A-8B47983D1540}" sibTransId="{648B84EF-C38D-4A35-8280-E2FBA794F7FD}"/>
    <dgm:cxn modelId="{9B2DC87F-7969-47A1-B0D2-93E19A56D26A}" type="presOf" srcId="{DE05D47C-17BD-401D-AFEC-5774579DD39B}" destId="{FB12BDC2-CB53-4488-AD7F-0B7DFF3E10D0}" srcOrd="0" destOrd="1" presId="urn:microsoft.com/office/officeart/2005/8/layout/hProcess4"/>
    <dgm:cxn modelId="{EF5A6E81-052F-45A8-B431-787AFE03C6B6}" srcId="{AB55B42D-9CE8-4843-94DD-175EDBC29A4F}" destId="{DE05D47C-17BD-401D-AFEC-5774579DD39B}" srcOrd="1" destOrd="0" parTransId="{89210DCD-6387-4B06-B107-CC33AD82A5EA}" sibTransId="{8FE3D8CF-AAEE-4E28-8FAB-66624B3FFF20}"/>
    <dgm:cxn modelId="{2E49C982-F546-4E86-8AEF-2C21C3FF7086}" type="presOf" srcId="{06138B46-9D4E-476C-BA29-2177BC1C3571}" destId="{02EEE512-0673-435E-A646-33F22D9E15EB}" srcOrd="0" destOrd="0" presId="urn:microsoft.com/office/officeart/2005/8/layout/hProcess4"/>
    <dgm:cxn modelId="{6AF5F088-3B5F-4AFA-80D5-6B50E5675C24}" srcId="{06138B46-9D4E-476C-BA29-2177BC1C3571}" destId="{F926AF5D-BD26-4E85-B1E8-1B7555FD9F5C}" srcOrd="0" destOrd="0" parTransId="{10AE3AA8-B4FB-48A8-A0E1-5F8181455E32}" sibTransId="{5C2B8996-7730-495D-8D01-3896142411B1}"/>
    <dgm:cxn modelId="{3F4A468B-2FAE-4F90-A6AB-243AFD275626}" type="presOf" srcId="{06033F7F-A634-4784-B9A1-D77EBB9C6986}" destId="{77C678D9-E354-4C4A-9B47-C3126B5435D7}" srcOrd="0" destOrd="0" presId="urn:microsoft.com/office/officeart/2005/8/layout/hProcess4"/>
    <dgm:cxn modelId="{51BC348C-FAE9-4D11-B2A1-1641F2FFAC5E}" srcId="{B0E758DB-ABBE-4900-B717-1BC6E6F780B6}" destId="{F581152E-9F05-4F1C-A699-D7FE34895206}" srcOrd="1" destOrd="0" parTransId="{5410A7D0-60C9-4525-9CDA-FA9A1AD399D8}" sibTransId="{8CBA9B0A-DC65-4C90-AA8F-AD4B4BFB729D}"/>
    <dgm:cxn modelId="{D5CF8C93-C8E3-4BDC-A620-C87B5AE83512}" type="presOf" srcId="{B72AFE66-A19C-4F43-AB8F-44723E0716BC}" destId="{72B1DB42-E4DB-4511-A966-278537009DF8}" srcOrd="0" destOrd="0" presId="urn:microsoft.com/office/officeart/2005/8/layout/hProcess4"/>
    <dgm:cxn modelId="{3B93C298-1ECC-4CB2-9409-F5C3E326FB9E}" type="presOf" srcId="{159EDAA0-7D43-4A27-916F-825D1D7EACAE}" destId="{C4F54EBC-7DEA-497B-BF7F-3C02A0B0E628}" srcOrd="0" destOrd="0" presId="urn:microsoft.com/office/officeart/2005/8/layout/hProcess4"/>
    <dgm:cxn modelId="{4B5F4099-9408-41DA-8627-D5676D1383EA}" type="presOf" srcId="{B0E758DB-ABBE-4900-B717-1BC6E6F780B6}" destId="{191F9586-D311-4047-B160-BF81C1F00CEC}" srcOrd="0" destOrd="0" presId="urn:microsoft.com/office/officeart/2005/8/layout/hProcess4"/>
    <dgm:cxn modelId="{CAE57F9B-A6F5-44BE-876C-ECEA20ADD620}" type="presOf" srcId="{0DD5AF32-89E2-4ACA-918D-099B27B529AB}" destId="{CE12FD8F-A813-47F9-B501-BE490AFF8F2E}" srcOrd="0" destOrd="0" presId="urn:microsoft.com/office/officeart/2005/8/layout/hProcess4"/>
    <dgm:cxn modelId="{F4BFAB9B-ACB0-4A7D-9DA7-8A8EACC294B8}" type="presOf" srcId="{A32D091A-A440-464B-938E-69470A98F51F}" destId="{89180BB4-41E4-4AA4-AA8A-11A203B5C89C}" srcOrd="0" destOrd="0" presId="urn:microsoft.com/office/officeart/2005/8/layout/hProcess4"/>
    <dgm:cxn modelId="{718B459C-D28F-44D9-8E3E-8A6C997A1AE4}" type="presOf" srcId="{F926AF5D-BD26-4E85-B1E8-1B7555FD9F5C}" destId="{07537B41-F88C-40C5-8337-35824F4FF462}" srcOrd="0" destOrd="0" presId="urn:microsoft.com/office/officeart/2005/8/layout/hProcess4"/>
    <dgm:cxn modelId="{BBBE229F-B47D-49A5-A437-3C8AA5B88F38}" srcId="{AB55B42D-9CE8-4843-94DD-175EDBC29A4F}" destId="{1D664503-2CC2-4E2B-BB14-FD8C33C895D4}" srcOrd="2" destOrd="0" parTransId="{714CCBBB-6F18-41F2-979E-2365B61134CC}" sibTransId="{E518C711-3265-44C0-8B23-15BD135835C2}"/>
    <dgm:cxn modelId="{ECF6D7AE-1011-457E-A051-263027101541}" type="presOf" srcId="{5C2B8996-7730-495D-8D01-3896142411B1}" destId="{3AB6B01B-4E38-40CA-B515-D6C61B4141EB}" srcOrd="0" destOrd="0" presId="urn:microsoft.com/office/officeart/2005/8/layout/hProcess4"/>
    <dgm:cxn modelId="{1D249DB2-965B-4749-95AB-1F46D71768FD}" type="presOf" srcId="{055D514B-7015-486B-91DD-C6B64D8047CF}" destId="{74805063-B84B-4240-BF66-09467CAC6B84}" srcOrd="1" destOrd="0" presId="urn:microsoft.com/office/officeart/2005/8/layout/hProcess4"/>
    <dgm:cxn modelId="{122C83B7-F2DA-4D05-85CD-4222735E92D2}" type="presOf" srcId="{AB55B42D-9CE8-4843-94DD-175EDBC29A4F}" destId="{C1A2CB41-9245-4A56-99FE-2B2BDFD466FC}" srcOrd="0" destOrd="0" presId="urn:microsoft.com/office/officeart/2005/8/layout/hProcess4"/>
    <dgm:cxn modelId="{64901CBB-D2EF-476A-8052-9DCD6D470C6B}" srcId="{06138B46-9D4E-476C-BA29-2177BC1C3571}" destId="{AB55B42D-9CE8-4843-94DD-175EDBC29A4F}" srcOrd="3" destOrd="0" parTransId="{52C784BA-CBCE-4BE3-B7B6-F4D0F9B5D6EF}" sibTransId="{DAC3776C-E6A7-4659-BF1F-A7ED30D2A49B}"/>
    <dgm:cxn modelId="{2396E4BE-9C89-48B3-BDB3-D6E61E883FB1}" type="presOf" srcId="{88B4E652-4AA7-4ADE-8B12-C55B68E20A35}" destId="{4F31633F-E307-46AE-993A-6FD8FF8302FD}" srcOrd="1" destOrd="0" presId="urn:microsoft.com/office/officeart/2005/8/layout/hProcess4"/>
    <dgm:cxn modelId="{7CADF6C4-5877-46B4-8D85-3DEB2A382D56}" type="presOf" srcId="{DE05D47C-17BD-401D-AFEC-5774579DD39B}" destId="{5ECEAD0A-DE93-4A31-9C59-4EE03051C983}" srcOrd="1" destOrd="1" presId="urn:microsoft.com/office/officeart/2005/8/layout/hProcess4"/>
    <dgm:cxn modelId="{97271CCA-C67C-4A6D-B658-E4888F51B396}" type="presOf" srcId="{159EDAA0-7D43-4A27-916F-825D1D7EACAE}" destId="{CFB59162-D5E7-48AA-AB18-EBC8CD2ABD44}" srcOrd="1" destOrd="0" presId="urn:microsoft.com/office/officeart/2005/8/layout/hProcess4"/>
    <dgm:cxn modelId="{41C91DCC-38E6-43F9-A6B7-37D02EE32321}" srcId="{06138B46-9D4E-476C-BA29-2177BC1C3571}" destId="{B72AFE66-A19C-4F43-AB8F-44723E0716BC}" srcOrd="2" destOrd="0" parTransId="{EF5C0B1D-4F85-4BF7-A650-988901825C9D}" sibTransId="{06033F7F-A634-4784-B9A1-D77EBB9C6986}"/>
    <dgm:cxn modelId="{54766FE8-8D62-4D1D-90FB-8098271125F8}" srcId="{F926AF5D-BD26-4E85-B1E8-1B7555FD9F5C}" destId="{159EDAA0-7D43-4A27-916F-825D1D7EACAE}" srcOrd="0" destOrd="0" parTransId="{2116E5A2-078D-4FD7-9FDD-B90D2C2445BF}" sibTransId="{948505B3-E802-4710-B72A-62E7DB731819}"/>
    <dgm:cxn modelId="{FD0415EF-4B71-4A49-8D7B-1D9E31C09281}" type="presOf" srcId="{8A5ECEE4-26A2-4587-A064-AAF317D59B2D}" destId="{AA789EC6-0DCA-4FD6-9F84-222B7EE66CF6}" srcOrd="1" destOrd="0" presId="urn:microsoft.com/office/officeart/2005/8/layout/hProcess4"/>
    <dgm:cxn modelId="{65E6D6F2-171B-43AA-AE54-47667713934D}" srcId="{F926AF5D-BD26-4E85-B1E8-1B7555FD9F5C}" destId="{21A99F66-B50A-4488-8E07-7B928E459C19}" srcOrd="1" destOrd="0" parTransId="{FCEFD4B5-278C-4957-9636-6277EA2CD8F4}" sibTransId="{9EAC7E95-F55B-4ACE-BACF-54EEC77FBAD3}"/>
    <dgm:cxn modelId="{357A38F4-0468-4B07-A4D5-7AC903581161}" srcId="{74DEB334-6D6B-4F5F-8C7D-A7A49DAF9906}" destId="{055D514B-7015-486B-91DD-C6B64D8047CF}" srcOrd="0" destOrd="0" parTransId="{1E8C35F8-21D9-4B03-9C1F-0F4084804349}" sibTransId="{D7624954-A054-40D8-A28C-FCCBF43396C3}"/>
    <dgm:cxn modelId="{86D118F5-1B9B-4103-BAEC-7615FDCBAAEB}" type="presOf" srcId="{1D664503-2CC2-4E2B-BB14-FD8C33C895D4}" destId="{FB12BDC2-CB53-4488-AD7F-0B7DFF3E10D0}" srcOrd="0" destOrd="2" presId="urn:microsoft.com/office/officeart/2005/8/layout/hProcess4"/>
    <dgm:cxn modelId="{96E80F68-F043-4FF7-8D18-F6C035361DA6}" type="presParOf" srcId="{02EEE512-0673-435E-A646-33F22D9E15EB}" destId="{46ABD9A3-E61B-49FE-B02A-35916D8E7D39}" srcOrd="0" destOrd="0" presId="urn:microsoft.com/office/officeart/2005/8/layout/hProcess4"/>
    <dgm:cxn modelId="{2FC62445-0121-4705-96AB-4CF94A0F62E6}" type="presParOf" srcId="{02EEE512-0673-435E-A646-33F22D9E15EB}" destId="{CED33A40-2E8B-4BA5-9DC7-88AA84E60E69}" srcOrd="1" destOrd="0" presId="urn:microsoft.com/office/officeart/2005/8/layout/hProcess4"/>
    <dgm:cxn modelId="{E68BA410-CEE9-48ED-8BB3-C4BC1F375FDD}" type="presParOf" srcId="{02EEE512-0673-435E-A646-33F22D9E15EB}" destId="{99E66032-304D-4E74-BBAD-AEE4DF64B094}" srcOrd="2" destOrd="0" presId="urn:microsoft.com/office/officeart/2005/8/layout/hProcess4"/>
    <dgm:cxn modelId="{5682BBFF-6EA7-4344-BDD8-6BB6667AB1AD}" type="presParOf" srcId="{99E66032-304D-4E74-BBAD-AEE4DF64B094}" destId="{893EC7DA-61AE-4585-8929-6CE27F1D815C}" srcOrd="0" destOrd="0" presId="urn:microsoft.com/office/officeart/2005/8/layout/hProcess4"/>
    <dgm:cxn modelId="{9B9F9F2F-F33A-4979-9B08-FCAAA5B419E1}" type="presParOf" srcId="{893EC7DA-61AE-4585-8929-6CE27F1D815C}" destId="{FD41A87B-3E6C-4D27-B9C0-19E98F82DB0B}" srcOrd="0" destOrd="0" presId="urn:microsoft.com/office/officeart/2005/8/layout/hProcess4"/>
    <dgm:cxn modelId="{E5F6FBFB-6DE8-4349-AC69-F5E9C43C119B}" type="presParOf" srcId="{893EC7DA-61AE-4585-8929-6CE27F1D815C}" destId="{C4F54EBC-7DEA-497B-BF7F-3C02A0B0E628}" srcOrd="1" destOrd="0" presId="urn:microsoft.com/office/officeart/2005/8/layout/hProcess4"/>
    <dgm:cxn modelId="{47CA695A-CC96-4C12-BD9C-42421C10BD7D}" type="presParOf" srcId="{893EC7DA-61AE-4585-8929-6CE27F1D815C}" destId="{CFB59162-D5E7-48AA-AB18-EBC8CD2ABD44}" srcOrd="2" destOrd="0" presId="urn:microsoft.com/office/officeart/2005/8/layout/hProcess4"/>
    <dgm:cxn modelId="{C6F34843-AE23-4B03-9887-EEB8BCCC82B4}" type="presParOf" srcId="{893EC7DA-61AE-4585-8929-6CE27F1D815C}" destId="{07537B41-F88C-40C5-8337-35824F4FF462}" srcOrd="3" destOrd="0" presId="urn:microsoft.com/office/officeart/2005/8/layout/hProcess4"/>
    <dgm:cxn modelId="{E15790BB-762D-4CB9-8F6F-C6B9FEB73808}" type="presParOf" srcId="{893EC7DA-61AE-4585-8929-6CE27F1D815C}" destId="{003664B3-D809-4D30-9BF8-682675046ED8}" srcOrd="4" destOrd="0" presId="urn:microsoft.com/office/officeart/2005/8/layout/hProcess4"/>
    <dgm:cxn modelId="{7612DBDE-66D2-4FFD-8550-A6E2639379E2}" type="presParOf" srcId="{99E66032-304D-4E74-BBAD-AEE4DF64B094}" destId="{3AB6B01B-4E38-40CA-B515-D6C61B4141EB}" srcOrd="1" destOrd="0" presId="urn:microsoft.com/office/officeart/2005/8/layout/hProcess4"/>
    <dgm:cxn modelId="{8A909B64-C94B-42B4-92A1-A192822CCE19}" type="presParOf" srcId="{99E66032-304D-4E74-BBAD-AEE4DF64B094}" destId="{11A1FFCC-161A-4193-BFA9-1818BAD56D2C}" srcOrd="2" destOrd="0" presId="urn:microsoft.com/office/officeart/2005/8/layout/hProcess4"/>
    <dgm:cxn modelId="{786F9268-5DCA-4E8D-B596-AB615A64181F}" type="presParOf" srcId="{11A1FFCC-161A-4193-BFA9-1818BAD56D2C}" destId="{929064E7-EF5E-4471-84B0-CD52EE9D8261}" srcOrd="0" destOrd="0" presId="urn:microsoft.com/office/officeart/2005/8/layout/hProcess4"/>
    <dgm:cxn modelId="{8A4659F4-1833-4C08-9012-88C509F6C840}" type="presParOf" srcId="{11A1FFCC-161A-4193-BFA9-1818BAD56D2C}" destId="{E5153DF2-A365-42F2-86C8-65BF2A0E0B27}" srcOrd="1" destOrd="0" presId="urn:microsoft.com/office/officeart/2005/8/layout/hProcess4"/>
    <dgm:cxn modelId="{4EC87308-27A8-4BEF-A6CC-D55144B31908}" type="presParOf" srcId="{11A1FFCC-161A-4193-BFA9-1818BAD56D2C}" destId="{74805063-B84B-4240-BF66-09467CAC6B84}" srcOrd="2" destOrd="0" presId="urn:microsoft.com/office/officeart/2005/8/layout/hProcess4"/>
    <dgm:cxn modelId="{CB4DD3CF-66B2-406C-A2C7-EDA8F949024E}" type="presParOf" srcId="{11A1FFCC-161A-4193-BFA9-1818BAD56D2C}" destId="{615FA717-CBC4-436F-BED6-DC2FB309DCD7}" srcOrd="3" destOrd="0" presId="urn:microsoft.com/office/officeart/2005/8/layout/hProcess4"/>
    <dgm:cxn modelId="{4E5167A8-2764-45EA-B569-7935D81B6F55}" type="presParOf" srcId="{11A1FFCC-161A-4193-BFA9-1818BAD56D2C}" destId="{71B89836-5360-4C93-BD09-764B0EBCDC18}" srcOrd="4" destOrd="0" presId="urn:microsoft.com/office/officeart/2005/8/layout/hProcess4"/>
    <dgm:cxn modelId="{41137E48-7705-440F-9F98-5B1F3385E1E4}" type="presParOf" srcId="{99E66032-304D-4E74-BBAD-AEE4DF64B094}" destId="{C9247324-E081-4596-BCEC-49E94AA80236}" srcOrd="3" destOrd="0" presId="urn:microsoft.com/office/officeart/2005/8/layout/hProcess4"/>
    <dgm:cxn modelId="{53C9D4CC-26CB-41A9-8248-FDED1836FF7A}" type="presParOf" srcId="{99E66032-304D-4E74-BBAD-AEE4DF64B094}" destId="{FC6B178A-184C-4FD8-8229-493CDDF59132}" srcOrd="4" destOrd="0" presId="urn:microsoft.com/office/officeart/2005/8/layout/hProcess4"/>
    <dgm:cxn modelId="{15FAF7BC-AD29-4579-993F-9692A86C5E5F}" type="presParOf" srcId="{FC6B178A-184C-4FD8-8229-493CDDF59132}" destId="{7FD98257-9941-4929-847F-CDB1FF58DDCC}" srcOrd="0" destOrd="0" presId="urn:microsoft.com/office/officeart/2005/8/layout/hProcess4"/>
    <dgm:cxn modelId="{A4710E81-3784-4460-80D3-7F6B4A1BC885}" type="presParOf" srcId="{FC6B178A-184C-4FD8-8229-493CDDF59132}" destId="{890068C9-4A4D-4F46-A983-B70021A0EED9}" srcOrd="1" destOrd="0" presId="urn:microsoft.com/office/officeart/2005/8/layout/hProcess4"/>
    <dgm:cxn modelId="{79342A55-4535-42C9-B007-8C5AE0F6D23A}" type="presParOf" srcId="{FC6B178A-184C-4FD8-8229-493CDDF59132}" destId="{4F31633F-E307-46AE-993A-6FD8FF8302FD}" srcOrd="2" destOrd="0" presId="urn:microsoft.com/office/officeart/2005/8/layout/hProcess4"/>
    <dgm:cxn modelId="{100B2506-97D2-4B2D-BA5A-6DC7AA74C53F}" type="presParOf" srcId="{FC6B178A-184C-4FD8-8229-493CDDF59132}" destId="{72B1DB42-E4DB-4511-A966-278537009DF8}" srcOrd="3" destOrd="0" presId="urn:microsoft.com/office/officeart/2005/8/layout/hProcess4"/>
    <dgm:cxn modelId="{A02832D5-65B8-461C-955A-162C218E5DA1}" type="presParOf" srcId="{FC6B178A-184C-4FD8-8229-493CDDF59132}" destId="{C36D07EE-B24E-4F83-BF0D-ADD34507391B}" srcOrd="4" destOrd="0" presId="urn:microsoft.com/office/officeart/2005/8/layout/hProcess4"/>
    <dgm:cxn modelId="{85AD9549-FCF2-45C4-ABF2-E35EFC1C9109}" type="presParOf" srcId="{99E66032-304D-4E74-BBAD-AEE4DF64B094}" destId="{77C678D9-E354-4C4A-9B47-C3126B5435D7}" srcOrd="5" destOrd="0" presId="urn:microsoft.com/office/officeart/2005/8/layout/hProcess4"/>
    <dgm:cxn modelId="{9294BF6F-3879-45C6-B4F7-78F5A2CF2B18}" type="presParOf" srcId="{99E66032-304D-4E74-BBAD-AEE4DF64B094}" destId="{D3F2A839-6CD9-4194-96FF-4F44B8B911A8}" srcOrd="6" destOrd="0" presId="urn:microsoft.com/office/officeart/2005/8/layout/hProcess4"/>
    <dgm:cxn modelId="{21E9C074-EA9E-45C0-B924-031651EE8AEE}" type="presParOf" srcId="{D3F2A839-6CD9-4194-96FF-4F44B8B911A8}" destId="{B7BCF4FE-D3E8-45D6-AA96-8341A8EA8741}" srcOrd="0" destOrd="0" presId="urn:microsoft.com/office/officeart/2005/8/layout/hProcess4"/>
    <dgm:cxn modelId="{B5F8DDBB-9A43-4152-9F6F-C2026E4C599A}" type="presParOf" srcId="{D3F2A839-6CD9-4194-96FF-4F44B8B911A8}" destId="{FB12BDC2-CB53-4488-AD7F-0B7DFF3E10D0}" srcOrd="1" destOrd="0" presId="urn:microsoft.com/office/officeart/2005/8/layout/hProcess4"/>
    <dgm:cxn modelId="{EF1B4EFB-00D9-4B37-AED8-A16822C30480}" type="presParOf" srcId="{D3F2A839-6CD9-4194-96FF-4F44B8B911A8}" destId="{5ECEAD0A-DE93-4A31-9C59-4EE03051C983}" srcOrd="2" destOrd="0" presId="urn:microsoft.com/office/officeart/2005/8/layout/hProcess4"/>
    <dgm:cxn modelId="{39B8C3E2-95AD-49D5-87EF-644542B1312E}" type="presParOf" srcId="{D3F2A839-6CD9-4194-96FF-4F44B8B911A8}" destId="{C1A2CB41-9245-4A56-99FE-2B2BDFD466FC}" srcOrd="3" destOrd="0" presId="urn:microsoft.com/office/officeart/2005/8/layout/hProcess4"/>
    <dgm:cxn modelId="{17B6FE7F-B7B6-431C-8037-BF095F818C30}" type="presParOf" srcId="{D3F2A839-6CD9-4194-96FF-4F44B8B911A8}" destId="{E38592BE-8F2A-41F3-96E3-50E5443562CF}" srcOrd="4" destOrd="0" presId="urn:microsoft.com/office/officeart/2005/8/layout/hProcess4"/>
    <dgm:cxn modelId="{E211BB99-2893-4311-AD77-98313B0EE57C}" type="presParOf" srcId="{99E66032-304D-4E74-BBAD-AEE4DF64B094}" destId="{6471980B-631C-44EB-80E4-53C80A6B7C82}" srcOrd="7" destOrd="0" presId="urn:microsoft.com/office/officeart/2005/8/layout/hProcess4"/>
    <dgm:cxn modelId="{AF2FB56F-03B1-4D0F-B4AA-D1A1302EDF02}" type="presParOf" srcId="{99E66032-304D-4E74-BBAD-AEE4DF64B094}" destId="{E3988896-8977-488E-B851-20F094E5BA37}" srcOrd="8" destOrd="0" presId="urn:microsoft.com/office/officeart/2005/8/layout/hProcess4"/>
    <dgm:cxn modelId="{352A934D-6DE4-4CC2-BB3B-91FAA34EEDE7}" type="presParOf" srcId="{E3988896-8977-488E-B851-20F094E5BA37}" destId="{BF397F46-356B-45B1-A215-29644853DEA4}" srcOrd="0" destOrd="0" presId="urn:microsoft.com/office/officeart/2005/8/layout/hProcess4"/>
    <dgm:cxn modelId="{8F27BF9D-280D-4B5D-A1F4-84D4C515AB1C}" type="presParOf" srcId="{E3988896-8977-488E-B851-20F094E5BA37}" destId="{223A5ED3-22A7-489E-967B-13329732A59D}" srcOrd="1" destOrd="0" presId="urn:microsoft.com/office/officeart/2005/8/layout/hProcess4"/>
    <dgm:cxn modelId="{78CF3A3B-0B8A-4C1B-8368-852689CD13DD}" type="presParOf" srcId="{E3988896-8977-488E-B851-20F094E5BA37}" destId="{AA789EC6-0DCA-4FD6-9F84-222B7EE66CF6}" srcOrd="2" destOrd="0" presId="urn:microsoft.com/office/officeart/2005/8/layout/hProcess4"/>
    <dgm:cxn modelId="{C46FB553-573B-442B-A449-5D4DC6C641C2}" type="presParOf" srcId="{E3988896-8977-488E-B851-20F094E5BA37}" destId="{191F9586-D311-4047-B160-BF81C1F00CEC}" srcOrd="3" destOrd="0" presId="urn:microsoft.com/office/officeart/2005/8/layout/hProcess4"/>
    <dgm:cxn modelId="{8F00BDB0-8448-4360-BC6A-E3010345AB47}" type="presParOf" srcId="{E3988896-8977-488E-B851-20F094E5BA37}" destId="{56925127-6926-4CBF-86BE-C4BB7A453DCE}" srcOrd="4" destOrd="0" presId="urn:microsoft.com/office/officeart/2005/8/layout/hProcess4"/>
    <dgm:cxn modelId="{108E26D2-B867-4477-A910-139101D70E31}" type="presParOf" srcId="{99E66032-304D-4E74-BBAD-AEE4DF64B094}" destId="{653ED5C4-BDDA-4651-98E2-CC6982423434}" srcOrd="9" destOrd="0" presId="urn:microsoft.com/office/officeart/2005/8/layout/hProcess4"/>
    <dgm:cxn modelId="{DB93DCBC-C4A2-47CB-AD4B-F3AA809F7AAA}" type="presParOf" srcId="{99E66032-304D-4E74-BBAD-AEE4DF64B094}" destId="{F5863A4E-24D8-402E-B42B-A6FEB88C598C}" srcOrd="10" destOrd="0" presId="urn:microsoft.com/office/officeart/2005/8/layout/hProcess4"/>
    <dgm:cxn modelId="{79D2D17F-332A-494C-929A-6B6E2C16CFCC}" type="presParOf" srcId="{F5863A4E-24D8-402E-B42B-A6FEB88C598C}" destId="{02469B52-B239-49FE-9E06-F9F3DF135923}" srcOrd="0" destOrd="0" presId="urn:microsoft.com/office/officeart/2005/8/layout/hProcess4"/>
    <dgm:cxn modelId="{01674971-507B-44DC-B47F-5FCAD24E2826}" type="presParOf" srcId="{F5863A4E-24D8-402E-B42B-A6FEB88C598C}" destId="{89180BB4-41E4-4AA4-AA8A-11A203B5C89C}" srcOrd="1" destOrd="0" presId="urn:microsoft.com/office/officeart/2005/8/layout/hProcess4"/>
    <dgm:cxn modelId="{5340EFD3-6268-4F51-AE0E-BA0B18A9D0C7}" type="presParOf" srcId="{F5863A4E-24D8-402E-B42B-A6FEB88C598C}" destId="{C6CA3636-AB5D-44AA-A7D4-86FDEF92750D}" srcOrd="2" destOrd="0" presId="urn:microsoft.com/office/officeart/2005/8/layout/hProcess4"/>
    <dgm:cxn modelId="{8E01A907-CB78-4447-81E8-CC3B216D8DCB}" type="presParOf" srcId="{F5863A4E-24D8-402E-B42B-A6FEB88C598C}" destId="{CE12FD8F-A813-47F9-B501-BE490AFF8F2E}" srcOrd="3" destOrd="0" presId="urn:microsoft.com/office/officeart/2005/8/layout/hProcess4"/>
    <dgm:cxn modelId="{6465F00B-ED7D-4510-9D96-0A102856E116}" type="presParOf" srcId="{F5863A4E-24D8-402E-B42B-A6FEB88C598C}" destId="{9B353E24-B050-4B8F-92EB-1FDCA8BD873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54EBC-7DEA-497B-BF7F-3C02A0B0E628}">
      <dsp:nvSpPr>
        <dsp:cNvPr id="0" name=""/>
        <dsp:cNvSpPr/>
      </dsp:nvSpPr>
      <dsp:spPr>
        <a:xfrm>
          <a:off x="6127"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GB" sz="1200" kern="1200">
              <a:latin typeface="Posterama"/>
            </a:rPr>
            <a:t>INPUT</a:t>
          </a:r>
          <a:endParaRPr lang="en-GB" sz="1200" kern="1200"/>
        </a:p>
        <a:p>
          <a:pPr marL="114300" lvl="1" indent="-114300" algn="l" defTabSz="533400" rtl="0">
            <a:lnSpc>
              <a:spcPct val="90000"/>
            </a:lnSpc>
            <a:spcBef>
              <a:spcPct val="0"/>
            </a:spcBef>
            <a:spcAft>
              <a:spcPct val="15000"/>
            </a:spcAft>
            <a:buChar char="•"/>
          </a:pPr>
          <a:r>
            <a:rPr lang="en-GB" sz="1200" kern="1200">
              <a:latin typeface="Posterama"/>
            </a:rPr>
            <a:t>LIVE FEED</a:t>
          </a:r>
          <a:endParaRPr lang="en-GB" sz="1200" kern="1200"/>
        </a:p>
      </dsp:txBody>
      <dsp:txXfrm>
        <a:off x="33013" y="3059843"/>
        <a:ext cx="1362735" cy="864195"/>
      </dsp:txXfrm>
    </dsp:sp>
    <dsp:sp modelId="{3AB6B01B-4E38-40CA-B515-D6C61B4141EB}">
      <dsp:nvSpPr>
        <dsp:cNvPr id="0" name=""/>
        <dsp:cNvSpPr/>
      </dsp:nvSpPr>
      <dsp:spPr>
        <a:xfrm>
          <a:off x="821778" y="3381649"/>
          <a:ext cx="1458093" cy="1458093"/>
        </a:xfrm>
        <a:prstGeom prst="leftCircularArrow">
          <a:avLst>
            <a:gd name="adj1" fmla="val 2446"/>
            <a:gd name="adj2" fmla="val 296038"/>
            <a:gd name="adj3" fmla="val 2071548"/>
            <a:gd name="adj4" fmla="val 9024489"/>
            <a:gd name="adj5" fmla="val 285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537B41-F88C-40C5-8337-35824F4FF462}">
      <dsp:nvSpPr>
        <dsp:cNvPr id="0" name=""/>
        <dsp:cNvSpPr/>
      </dsp:nvSpPr>
      <dsp:spPr>
        <a:xfrm>
          <a:off x="320906" y="3950924"/>
          <a:ext cx="1259117" cy="5007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a:latin typeface="Posterama"/>
            </a:rPr>
            <a:t>IMAGE</a:t>
          </a:r>
          <a:endParaRPr lang="en-GB" sz="1400" kern="1200"/>
        </a:p>
      </dsp:txBody>
      <dsp:txXfrm>
        <a:off x="335571" y="3965589"/>
        <a:ext cx="1229787" cy="471379"/>
      </dsp:txXfrm>
    </dsp:sp>
    <dsp:sp modelId="{E5153DF2-A365-42F2-86C8-65BF2A0E0B27}">
      <dsp:nvSpPr>
        <dsp:cNvPr id="0" name=""/>
        <dsp:cNvSpPr/>
      </dsp:nvSpPr>
      <dsp:spPr>
        <a:xfrm>
          <a:off x="1749840"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561022"/>
              <a:satOff val="17134"/>
              <a:lumOff val="-8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GB" sz="1200" kern="1200">
              <a:latin typeface="Posterama"/>
            </a:rPr>
            <a:t>FACIAL FEATURE EXTRACTION</a:t>
          </a:r>
          <a:endParaRPr lang="en-GB" sz="1200" kern="1200"/>
        </a:p>
      </dsp:txBody>
      <dsp:txXfrm>
        <a:off x="1776726" y="3310198"/>
        <a:ext cx="1362735" cy="864195"/>
      </dsp:txXfrm>
    </dsp:sp>
    <dsp:sp modelId="{C9247324-E081-4596-BCEC-49E94AA80236}">
      <dsp:nvSpPr>
        <dsp:cNvPr id="0" name=""/>
        <dsp:cNvSpPr/>
      </dsp:nvSpPr>
      <dsp:spPr>
        <a:xfrm>
          <a:off x="2553687" y="2348685"/>
          <a:ext cx="1639091" cy="1639091"/>
        </a:xfrm>
        <a:prstGeom prst="circularArrow">
          <a:avLst>
            <a:gd name="adj1" fmla="val 2176"/>
            <a:gd name="adj2" fmla="val 261712"/>
            <a:gd name="adj3" fmla="val 19562777"/>
            <a:gd name="adj4" fmla="val 12575511"/>
            <a:gd name="adj5" fmla="val 2538"/>
          </a:avLst>
        </a:prstGeom>
        <a:solidFill>
          <a:schemeClr val="accent2">
            <a:hueOff val="-1951277"/>
            <a:satOff val="21418"/>
            <a:lumOff val="-10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5FA717-CBC4-436F-BED6-DC2FB309DCD7}">
      <dsp:nvSpPr>
        <dsp:cNvPr id="0" name=""/>
        <dsp:cNvSpPr/>
      </dsp:nvSpPr>
      <dsp:spPr>
        <a:xfrm>
          <a:off x="2064620" y="2782602"/>
          <a:ext cx="1259117" cy="500709"/>
        </a:xfrm>
        <a:prstGeom prst="roundRect">
          <a:avLst>
            <a:gd name="adj" fmla="val 10000"/>
          </a:avLst>
        </a:prstGeom>
        <a:solidFill>
          <a:schemeClr val="accent2">
            <a:hueOff val="-1561022"/>
            <a:satOff val="17134"/>
            <a:lumOff val="-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a:latin typeface="Posterama"/>
            </a:rPr>
            <a:t>PRE-PROCESSING</a:t>
          </a:r>
          <a:endParaRPr lang="en-GB" sz="1400" kern="1200"/>
        </a:p>
      </dsp:txBody>
      <dsp:txXfrm>
        <a:off x="2079285" y="2797267"/>
        <a:ext cx="1229787" cy="471379"/>
      </dsp:txXfrm>
    </dsp:sp>
    <dsp:sp modelId="{890068C9-4A4D-4F46-A983-B70021A0EED9}">
      <dsp:nvSpPr>
        <dsp:cNvPr id="0" name=""/>
        <dsp:cNvSpPr/>
      </dsp:nvSpPr>
      <dsp:spPr>
        <a:xfrm>
          <a:off x="3493554"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122043"/>
              <a:satOff val="34269"/>
              <a:lumOff val="-16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GB" sz="1200" kern="1200">
              <a:latin typeface="Posterama"/>
            </a:rPr>
            <a:t>TRAIN AND TEST</a:t>
          </a:r>
          <a:endParaRPr lang="en-GB" sz="1200" kern="1200"/>
        </a:p>
        <a:p>
          <a:pPr marL="114300" lvl="1" indent="-114300" algn="l" defTabSz="533400">
            <a:lnSpc>
              <a:spcPct val="90000"/>
            </a:lnSpc>
            <a:spcBef>
              <a:spcPct val="0"/>
            </a:spcBef>
            <a:spcAft>
              <a:spcPct val="15000"/>
            </a:spcAft>
            <a:buChar char="•"/>
          </a:pPr>
          <a:r>
            <a:rPr lang="en-GB" sz="1200" kern="1200">
              <a:latin typeface="Posterama"/>
            </a:rPr>
            <a:t>CNN</a:t>
          </a:r>
          <a:endParaRPr lang="en-GB" sz="1200" kern="1200"/>
        </a:p>
      </dsp:txBody>
      <dsp:txXfrm>
        <a:off x="3520440" y="3059843"/>
        <a:ext cx="1362735" cy="864195"/>
      </dsp:txXfrm>
    </dsp:sp>
    <dsp:sp modelId="{77C678D9-E354-4C4A-9B47-C3126B5435D7}">
      <dsp:nvSpPr>
        <dsp:cNvPr id="0" name=""/>
        <dsp:cNvSpPr/>
      </dsp:nvSpPr>
      <dsp:spPr>
        <a:xfrm>
          <a:off x="4309205" y="3381649"/>
          <a:ext cx="1458093" cy="1458093"/>
        </a:xfrm>
        <a:prstGeom prst="leftCircularArrow">
          <a:avLst>
            <a:gd name="adj1" fmla="val 2446"/>
            <a:gd name="adj2" fmla="val 296038"/>
            <a:gd name="adj3" fmla="val 2071548"/>
            <a:gd name="adj4" fmla="val 9024489"/>
            <a:gd name="adj5" fmla="val 2853"/>
          </a:avLst>
        </a:prstGeom>
        <a:solidFill>
          <a:schemeClr val="accent2">
            <a:hueOff val="-3902554"/>
            <a:satOff val="42836"/>
            <a:lumOff val="-20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B1DB42-E4DB-4511-A966-278537009DF8}">
      <dsp:nvSpPr>
        <dsp:cNvPr id="0" name=""/>
        <dsp:cNvSpPr/>
      </dsp:nvSpPr>
      <dsp:spPr>
        <a:xfrm>
          <a:off x="3808333" y="3950924"/>
          <a:ext cx="1259117" cy="500709"/>
        </a:xfrm>
        <a:prstGeom prst="roundRect">
          <a:avLst>
            <a:gd name="adj" fmla="val 10000"/>
          </a:avLst>
        </a:prstGeom>
        <a:solidFill>
          <a:schemeClr val="accent2">
            <a:hueOff val="-3122043"/>
            <a:satOff val="34269"/>
            <a:lumOff val="-1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GB" sz="1400" kern="1200">
              <a:latin typeface="Posterama"/>
            </a:rPr>
            <a:t>NEURAL NETWORK</a:t>
          </a:r>
          <a:endParaRPr lang="en-GB" sz="1400" kern="1200"/>
        </a:p>
      </dsp:txBody>
      <dsp:txXfrm>
        <a:off x="3822998" y="3965589"/>
        <a:ext cx="1229787" cy="471379"/>
      </dsp:txXfrm>
    </dsp:sp>
    <dsp:sp modelId="{FB12BDC2-CB53-4488-AD7F-0B7DFF3E10D0}">
      <dsp:nvSpPr>
        <dsp:cNvPr id="0" name=""/>
        <dsp:cNvSpPr/>
      </dsp:nvSpPr>
      <dsp:spPr>
        <a:xfrm>
          <a:off x="5237267"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683065"/>
              <a:satOff val="51403"/>
              <a:lumOff val="-24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GB" sz="1200" kern="1200">
              <a:latin typeface="Posterama"/>
            </a:rPr>
            <a:t>EMOTION</a:t>
          </a:r>
        </a:p>
        <a:p>
          <a:pPr marL="114300" lvl="1" indent="-114300" algn="l" defTabSz="533400">
            <a:lnSpc>
              <a:spcPct val="90000"/>
            </a:lnSpc>
            <a:spcBef>
              <a:spcPct val="0"/>
            </a:spcBef>
            <a:spcAft>
              <a:spcPct val="15000"/>
            </a:spcAft>
            <a:buChar char="•"/>
          </a:pPr>
          <a:r>
            <a:rPr lang="en-GB" sz="1200" kern="1200">
              <a:latin typeface="Posterama"/>
            </a:rPr>
            <a:t>AGE</a:t>
          </a:r>
        </a:p>
        <a:p>
          <a:pPr marL="114300" lvl="1" indent="-114300" algn="l" defTabSz="533400">
            <a:lnSpc>
              <a:spcPct val="90000"/>
            </a:lnSpc>
            <a:spcBef>
              <a:spcPct val="0"/>
            </a:spcBef>
            <a:spcAft>
              <a:spcPct val="15000"/>
            </a:spcAft>
            <a:buChar char="•"/>
          </a:pPr>
          <a:r>
            <a:rPr lang="en-GB" sz="1200" kern="1200">
              <a:latin typeface="Posterama"/>
            </a:rPr>
            <a:t>GENDER</a:t>
          </a:r>
        </a:p>
      </dsp:txBody>
      <dsp:txXfrm>
        <a:off x="5264153" y="3310198"/>
        <a:ext cx="1362735" cy="864195"/>
      </dsp:txXfrm>
    </dsp:sp>
    <dsp:sp modelId="{6471980B-631C-44EB-80E4-53C80A6B7C82}">
      <dsp:nvSpPr>
        <dsp:cNvPr id="0" name=""/>
        <dsp:cNvSpPr/>
      </dsp:nvSpPr>
      <dsp:spPr>
        <a:xfrm>
          <a:off x="6041114" y="2348685"/>
          <a:ext cx="1639091" cy="1639091"/>
        </a:xfrm>
        <a:prstGeom prst="circularArrow">
          <a:avLst>
            <a:gd name="adj1" fmla="val 2176"/>
            <a:gd name="adj2" fmla="val 261712"/>
            <a:gd name="adj3" fmla="val 19562777"/>
            <a:gd name="adj4" fmla="val 12575511"/>
            <a:gd name="adj5" fmla="val 2538"/>
          </a:avLst>
        </a:prstGeom>
        <a:solidFill>
          <a:schemeClr val="accent2">
            <a:hueOff val="-5853831"/>
            <a:satOff val="64254"/>
            <a:lumOff val="-30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A2CB41-9245-4A56-99FE-2B2BDFD466FC}">
      <dsp:nvSpPr>
        <dsp:cNvPr id="0" name=""/>
        <dsp:cNvSpPr/>
      </dsp:nvSpPr>
      <dsp:spPr>
        <a:xfrm>
          <a:off x="5552047" y="2782602"/>
          <a:ext cx="1259117" cy="500709"/>
        </a:xfrm>
        <a:prstGeom prst="roundRect">
          <a:avLst>
            <a:gd name="adj" fmla="val 10000"/>
          </a:avLst>
        </a:prstGeom>
        <a:solidFill>
          <a:schemeClr val="accent2">
            <a:hueOff val="-4683065"/>
            <a:satOff val="51403"/>
            <a:lumOff val="-2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a:latin typeface="Posterama"/>
            </a:rPr>
            <a:t>DETECTION</a:t>
          </a:r>
        </a:p>
      </dsp:txBody>
      <dsp:txXfrm>
        <a:off x="5566712" y="2797267"/>
        <a:ext cx="1229787" cy="471379"/>
      </dsp:txXfrm>
    </dsp:sp>
    <dsp:sp modelId="{223A5ED3-22A7-489E-967B-13329732A59D}">
      <dsp:nvSpPr>
        <dsp:cNvPr id="0" name=""/>
        <dsp:cNvSpPr/>
      </dsp:nvSpPr>
      <dsp:spPr>
        <a:xfrm>
          <a:off x="6980981"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44087"/>
              <a:satOff val="68538"/>
              <a:lumOff val="-32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GB" sz="1200" kern="1200">
              <a:latin typeface="Posterama"/>
            </a:rPr>
            <a:t>DATABASE</a:t>
          </a:r>
        </a:p>
        <a:p>
          <a:pPr marL="114300" lvl="1" indent="-114300" algn="l" defTabSz="533400" rtl="0">
            <a:lnSpc>
              <a:spcPct val="90000"/>
            </a:lnSpc>
            <a:spcBef>
              <a:spcPct val="0"/>
            </a:spcBef>
            <a:spcAft>
              <a:spcPct val="15000"/>
            </a:spcAft>
            <a:buChar char="•"/>
          </a:pPr>
          <a:r>
            <a:rPr lang="en-GB" sz="1200" kern="1200">
              <a:latin typeface="Posterama"/>
            </a:rPr>
            <a:t>TIME-TO-TIME FEED</a:t>
          </a:r>
        </a:p>
      </dsp:txBody>
      <dsp:txXfrm>
        <a:off x="7007867" y="3059843"/>
        <a:ext cx="1362735" cy="864195"/>
      </dsp:txXfrm>
    </dsp:sp>
    <dsp:sp modelId="{653ED5C4-BDDA-4651-98E2-CC6982423434}">
      <dsp:nvSpPr>
        <dsp:cNvPr id="0" name=""/>
        <dsp:cNvSpPr/>
      </dsp:nvSpPr>
      <dsp:spPr>
        <a:xfrm>
          <a:off x="7796632" y="3381649"/>
          <a:ext cx="1458093" cy="1458093"/>
        </a:xfrm>
        <a:prstGeom prst="leftCircularArrow">
          <a:avLst>
            <a:gd name="adj1" fmla="val 2446"/>
            <a:gd name="adj2" fmla="val 296038"/>
            <a:gd name="adj3" fmla="val 2071548"/>
            <a:gd name="adj4" fmla="val 9024489"/>
            <a:gd name="adj5" fmla="val 2853"/>
          </a:avLst>
        </a:prstGeom>
        <a:solidFill>
          <a:schemeClr val="accent2">
            <a:hueOff val="-7805109"/>
            <a:satOff val="85672"/>
            <a:lumOff val="-41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1F9586-D311-4047-B160-BF81C1F00CEC}">
      <dsp:nvSpPr>
        <dsp:cNvPr id="0" name=""/>
        <dsp:cNvSpPr/>
      </dsp:nvSpPr>
      <dsp:spPr>
        <a:xfrm>
          <a:off x="7295760" y="3950924"/>
          <a:ext cx="1259117" cy="500709"/>
        </a:xfrm>
        <a:prstGeom prst="roundRect">
          <a:avLst>
            <a:gd name="adj" fmla="val 10000"/>
          </a:avLst>
        </a:prstGeom>
        <a:solidFill>
          <a:schemeClr val="accent2">
            <a:hueOff val="-6244087"/>
            <a:satOff val="68538"/>
            <a:lumOff val="-32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GB" sz="1400" kern="1200">
              <a:latin typeface="Posterama"/>
            </a:rPr>
            <a:t>STORING &amp; ANALYSIS</a:t>
          </a:r>
        </a:p>
      </dsp:txBody>
      <dsp:txXfrm>
        <a:off x="7310425" y="3965589"/>
        <a:ext cx="1229787" cy="471379"/>
      </dsp:txXfrm>
    </dsp:sp>
    <dsp:sp modelId="{89180BB4-41E4-4AA4-AA8A-11A203B5C89C}">
      <dsp:nvSpPr>
        <dsp:cNvPr id="0" name=""/>
        <dsp:cNvSpPr/>
      </dsp:nvSpPr>
      <dsp:spPr>
        <a:xfrm>
          <a:off x="8724694" y="3032957"/>
          <a:ext cx="1416507" cy="11683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805109"/>
              <a:satOff val="85672"/>
              <a:lumOff val="-41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en-GB" sz="1200" kern="1200">
              <a:latin typeface="Posterama"/>
            </a:rPr>
            <a:t>DISPLAY LIVE FEED WITH REQUIREMENTS</a:t>
          </a:r>
        </a:p>
      </dsp:txBody>
      <dsp:txXfrm>
        <a:off x="8751580" y="3310198"/>
        <a:ext cx="1362735" cy="864195"/>
      </dsp:txXfrm>
    </dsp:sp>
    <dsp:sp modelId="{CE12FD8F-A813-47F9-B501-BE490AFF8F2E}">
      <dsp:nvSpPr>
        <dsp:cNvPr id="0" name=""/>
        <dsp:cNvSpPr/>
      </dsp:nvSpPr>
      <dsp:spPr>
        <a:xfrm>
          <a:off x="9039474" y="2782602"/>
          <a:ext cx="1259117" cy="500709"/>
        </a:xfrm>
        <a:prstGeom prst="roundRect">
          <a:avLst>
            <a:gd name="adj" fmla="val 10000"/>
          </a:avLst>
        </a:prstGeom>
        <a:solidFill>
          <a:schemeClr val="accent2">
            <a:hueOff val="-7805109"/>
            <a:satOff val="85672"/>
            <a:lumOff val="-4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a:latin typeface="Posterama"/>
            </a:rPr>
            <a:t>RESULT</a:t>
          </a:r>
        </a:p>
      </dsp:txBody>
      <dsp:txXfrm>
        <a:off x="9054139" y="2797267"/>
        <a:ext cx="1229787" cy="4713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5B0E32-B5E8-ABB8-8111-85B8EC8C30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CBEA51B-84EE-4022-ED15-8909CC5A91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A91314-61E5-4127-8B6D-13C983E58D8B}" type="datetimeFigureOut">
              <a:rPr lang="en-US" smtClean="0"/>
              <a:t>4/2/2024</a:t>
            </a:fld>
            <a:endParaRPr lang="en-US"/>
          </a:p>
        </p:txBody>
      </p:sp>
      <p:sp>
        <p:nvSpPr>
          <p:cNvPr id="4" name="Footer Placeholder 3">
            <a:extLst>
              <a:ext uri="{FF2B5EF4-FFF2-40B4-BE49-F238E27FC236}">
                <a16:creationId xmlns:a16="http://schemas.microsoft.com/office/drawing/2014/main" id="{B3272E51-A58D-6BAE-BC6A-6A72A8B119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4C89E0-2DC1-17B3-023A-4CF4DC2738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99229-3980-4402-938E-FE0E090C2DC5}" type="slidenum">
              <a:rPr lang="en-US" smtClean="0"/>
              <a:t>‹#›</a:t>
            </a:fld>
            <a:endParaRPr lang="en-US"/>
          </a:p>
        </p:txBody>
      </p:sp>
    </p:spTree>
    <p:extLst>
      <p:ext uri="{BB962C8B-B14F-4D97-AF65-F5344CB8AC3E}">
        <p14:creationId xmlns:p14="http://schemas.microsoft.com/office/powerpoint/2010/main" val="4161788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14B8-89E7-7342-9335-248FD4EADF1C}"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33DE1-6F2E-B445-8653-2E5FC0D998EF}" type="slidenum">
              <a:rPr lang="en-US" smtClean="0"/>
              <a:t>‹#›</a:t>
            </a:fld>
            <a:endParaRPr lang="en-US"/>
          </a:p>
        </p:txBody>
      </p:sp>
    </p:spTree>
    <p:extLst>
      <p:ext uri="{BB962C8B-B14F-4D97-AF65-F5344CB8AC3E}">
        <p14:creationId xmlns:p14="http://schemas.microsoft.com/office/powerpoint/2010/main" val="8272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9</a:t>
            </a:fld>
            <a:endParaRPr lang="en-US"/>
          </a:p>
        </p:txBody>
      </p:sp>
    </p:spTree>
    <p:extLst>
      <p:ext uri="{BB962C8B-B14F-4D97-AF65-F5344CB8AC3E}">
        <p14:creationId xmlns:p14="http://schemas.microsoft.com/office/powerpoint/2010/main" val="368152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E33DE1-6F2E-B445-8653-2E5FC0D998EF}" type="slidenum">
              <a:rPr lang="en-US" smtClean="0"/>
              <a:t>11</a:t>
            </a:fld>
            <a:endParaRPr lang="en-US"/>
          </a:p>
        </p:txBody>
      </p:sp>
    </p:spTree>
    <p:extLst>
      <p:ext uri="{BB962C8B-B14F-4D97-AF65-F5344CB8AC3E}">
        <p14:creationId xmlns:p14="http://schemas.microsoft.com/office/powerpoint/2010/main" val="265807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1">
            <a:extLst>
              <a:ext uri="{FF2B5EF4-FFF2-40B4-BE49-F238E27FC236}">
                <a16:creationId xmlns:a16="http://schemas.microsoft.com/office/drawing/2014/main" id="{098C23CB-4BF7-816E-A510-D87719695ABA}"/>
              </a:ext>
            </a:extLst>
          </p:cNvPr>
          <p:cNvSpPr/>
          <p:nvPr userDrawn="1"/>
        </p:nvSpPr>
        <p:spPr>
          <a:xfrm rot="10800000">
            <a:off x="1476050" y="1379096"/>
            <a:ext cx="9239900" cy="5478904"/>
          </a:xfrm>
          <a:custGeom>
            <a:avLst/>
            <a:gdLst>
              <a:gd name="connsiteX0" fmla="*/ 5632 w 9239900"/>
              <a:gd name="connsiteY0" fmla="*/ 0 h 4886591"/>
              <a:gd name="connsiteX1" fmla="*/ 9234268 w 9239900"/>
              <a:gd name="connsiteY1" fmla="*/ 0 h 4886591"/>
              <a:gd name="connsiteX2" fmla="*/ 9239900 w 9239900"/>
              <a:gd name="connsiteY2" fmla="*/ 224751 h 4886591"/>
              <a:gd name="connsiteX3" fmla="*/ 4619950 w 9239900"/>
              <a:gd name="connsiteY3" fmla="*/ 4886591 h 4886591"/>
              <a:gd name="connsiteX4" fmla="*/ 0 w 9239900"/>
              <a:gd name="connsiteY4" fmla="*/ 224751 h 488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900" h="4886591">
                <a:moveTo>
                  <a:pt x="5632" y="0"/>
                </a:moveTo>
                <a:lnTo>
                  <a:pt x="9234268" y="0"/>
                </a:lnTo>
                <a:lnTo>
                  <a:pt x="9239900" y="224751"/>
                </a:lnTo>
                <a:cubicBezTo>
                  <a:pt x="9239900" y="2799414"/>
                  <a:pt x="7171478" y="4886591"/>
                  <a:pt x="4619950" y="4886591"/>
                </a:cubicBezTo>
                <a:cubicBezTo>
                  <a:pt x="2068422" y="4886591"/>
                  <a:pt x="0" y="2799414"/>
                  <a:pt x="0" y="224751"/>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Picture Placeholder 15">
            <a:extLst>
              <a:ext uri="{FF2B5EF4-FFF2-40B4-BE49-F238E27FC236}">
                <a16:creationId xmlns:a16="http://schemas.microsoft.com/office/drawing/2014/main" id="{E01AFF5E-2AE2-F6EE-AA93-402BFD084F39}"/>
              </a:ext>
            </a:extLst>
          </p:cNvPr>
          <p:cNvSpPr>
            <a:spLocks noGrp="1"/>
          </p:cNvSpPr>
          <p:nvPr>
            <p:ph type="pic" sz="quarter" idx="11" hasCustomPrompt="1"/>
          </p:nvPr>
        </p:nvSpPr>
        <p:spPr>
          <a:xfrm>
            <a:off x="1476700" y="1"/>
            <a:ext cx="9239250" cy="5478904"/>
          </a:xfrm>
          <a:custGeom>
            <a:avLst/>
            <a:gdLst>
              <a:gd name="connsiteX0" fmla="*/ 5307 w 9239250"/>
              <a:gd name="connsiteY0" fmla="*/ 0 h 4886324"/>
              <a:gd name="connsiteX1" fmla="*/ 9233943 w 9239250"/>
              <a:gd name="connsiteY1" fmla="*/ 0 h 4886324"/>
              <a:gd name="connsiteX2" fmla="*/ 9239250 w 9239250"/>
              <a:gd name="connsiteY2" fmla="*/ 211784 h 4886324"/>
              <a:gd name="connsiteX3" fmla="*/ 9239250 w 9239250"/>
              <a:gd name="connsiteY3" fmla="*/ 231244 h 4886324"/>
              <a:gd name="connsiteX4" fmla="*/ 9215723 w 9239250"/>
              <a:gd name="connsiteY4" fmla="*/ 701397 h 4886324"/>
              <a:gd name="connsiteX5" fmla="*/ 4857367 w 9239250"/>
              <a:gd name="connsiteY5" fmla="*/ 4880525 h 4886324"/>
              <a:gd name="connsiteX6" fmla="*/ 4630090 w 9239250"/>
              <a:gd name="connsiteY6" fmla="*/ 4886324 h 4886324"/>
              <a:gd name="connsiteX7" fmla="*/ 4609160 w 9239250"/>
              <a:gd name="connsiteY7" fmla="*/ 4886324 h 4886324"/>
              <a:gd name="connsiteX8" fmla="*/ 4381883 w 9239250"/>
              <a:gd name="connsiteY8" fmla="*/ 4880525 h 4886324"/>
              <a:gd name="connsiteX9" fmla="*/ 23528 w 9239250"/>
              <a:gd name="connsiteY9" fmla="*/ 701397 h 4886324"/>
              <a:gd name="connsiteX10" fmla="*/ 0 w 9239250"/>
              <a:gd name="connsiteY10" fmla="*/ 231247 h 4886324"/>
              <a:gd name="connsiteX11" fmla="*/ 0 w 9239250"/>
              <a:gd name="connsiteY11" fmla="*/ 211779 h 48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0" h="4886324">
                <a:moveTo>
                  <a:pt x="5307" y="0"/>
                </a:moveTo>
                <a:lnTo>
                  <a:pt x="9233943" y="0"/>
                </a:lnTo>
                <a:lnTo>
                  <a:pt x="9239250" y="211784"/>
                </a:lnTo>
                <a:lnTo>
                  <a:pt x="9239250" y="231244"/>
                </a:lnTo>
                <a:lnTo>
                  <a:pt x="9215723" y="701397"/>
                </a:lnTo>
                <a:cubicBezTo>
                  <a:pt x="8987021" y="2973800"/>
                  <a:pt x="7140923" y="4763722"/>
                  <a:pt x="4857367" y="4880525"/>
                </a:cubicBezTo>
                <a:lnTo>
                  <a:pt x="4630090" y="4886324"/>
                </a:lnTo>
                <a:lnTo>
                  <a:pt x="4609160" y="4886324"/>
                </a:lnTo>
                <a:lnTo>
                  <a:pt x="4381883" y="4880525"/>
                </a:lnTo>
                <a:cubicBezTo>
                  <a:pt x="2098327" y="4763722"/>
                  <a:pt x="252229" y="2973800"/>
                  <a:pt x="23528" y="701397"/>
                </a:cubicBezTo>
                <a:lnTo>
                  <a:pt x="0" y="231247"/>
                </a:lnTo>
                <a:lnTo>
                  <a:pt x="0" y="211779"/>
                </a:lnTo>
                <a:close/>
              </a:path>
            </a:pathLst>
          </a:custGeom>
        </p:spPr>
        <p:txBody>
          <a:bodyPr wrap="square">
            <a:noAutofit/>
          </a:bodyPr>
          <a:lstStyle>
            <a:lvl1pPr marL="0" indent="0">
              <a:buNone/>
              <a:defRPr sz="1400"/>
            </a:lvl1pPr>
          </a:lstStyle>
          <a:p>
            <a:r>
              <a:rPr lang="en-US"/>
              <a:t>Picture</a:t>
            </a:r>
          </a:p>
        </p:txBody>
      </p:sp>
      <p:sp>
        <p:nvSpPr>
          <p:cNvPr id="2" name="Title 1">
            <a:extLst>
              <a:ext uri="{FF2B5EF4-FFF2-40B4-BE49-F238E27FC236}">
                <a16:creationId xmlns:a16="http://schemas.microsoft.com/office/drawing/2014/main" id="{80169199-FFB3-A890-D12F-AEEC5AB5461B}"/>
              </a:ext>
            </a:extLst>
          </p:cNvPr>
          <p:cNvSpPr>
            <a:spLocks noGrp="1"/>
          </p:cNvSpPr>
          <p:nvPr>
            <p:ph type="title"/>
          </p:nvPr>
        </p:nvSpPr>
        <p:spPr>
          <a:xfrm>
            <a:off x="1883664" y="4498848"/>
            <a:ext cx="8421624" cy="2093976"/>
          </a:xfrm>
        </p:spPr>
        <p:txBody>
          <a:bodyPr>
            <a:noAutofit/>
          </a:bodyPr>
          <a:lstStyle>
            <a:lvl1pPr algn="ctr">
              <a:defRPr sz="7200" b="1" cap="all" spc="300" baseline="0"/>
            </a:lvl1pPr>
          </a:lstStyle>
          <a:p>
            <a:r>
              <a:rPr lang="en-US"/>
              <a:t>Click to edit Master title style</a:t>
            </a:r>
          </a:p>
        </p:txBody>
      </p:sp>
      <p:sp>
        <p:nvSpPr>
          <p:cNvPr id="5" name="Text Placeholder 4">
            <a:extLst>
              <a:ext uri="{FF2B5EF4-FFF2-40B4-BE49-F238E27FC236}">
                <a16:creationId xmlns:a16="http://schemas.microsoft.com/office/drawing/2014/main" id="{1F47E49B-6CDA-9B76-1FAC-07D71D057FAE}"/>
              </a:ext>
            </a:extLst>
          </p:cNvPr>
          <p:cNvSpPr>
            <a:spLocks noGrp="1"/>
          </p:cNvSpPr>
          <p:nvPr>
            <p:ph type="body" sz="quarter" idx="12"/>
          </p:nvPr>
        </p:nvSpPr>
        <p:spPr>
          <a:xfrm rot="16200000">
            <a:off x="-1545336"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
        <p:nvSpPr>
          <p:cNvPr id="7" name="Text Placeholder 4">
            <a:extLst>
              <a:ext uri="{FF2B5EF4-FFF2-40B4-BE49-F238E27FC236}">
                <a16:creationId xmlns:a16="http://schemas.microsoft.com/office/drawing/2014/main" id="{2BC1BC2F-2A80-32D5-E778-25FCC3D3B588}"/>
              </a:ext>
            </a:extLst>
          </p:cNvPr>
          <p:cNvSpPr>
            <a:spLocks noGrp="1"/>
          </p:cNvSpPr>
          <p:nvPr>
            <p:ph type="body" sz="quarter" idx="13"/>
          </p:nvPr>
        </p:nvSpPr>
        <p:spPr>
          <a:xfrm rot="16200000" flipH="1" flipV="1">
            <a:off x="9101328"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Tree>
    <p:extLst>
      <p:ext uri="{BB962C8B-B14F-4D97-AF65-F5344CB8AC3E}">
        <p14:creationId xmlns:p14="http://schemas.microsoft.com/office/powerpoint/2010/main" val="35344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A56009-3BE5-7F08-725F-41975A2103F1}"/>
              </a:ext>
            </a:extLst>
          </p:cNvPr>
          <p:cNvSpPr/>
          <p:nvPr userDrawn="1"/>
        </p:nvSpPr>
        <p:spPr>
          <a:xfrm rot="5400000">
            <a:off x="3352798" y="-2666995"/>
            <a:ext cx="5486397" cy="121919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
            <a:extLst>
              <a:ext uri="{FF2B5EF4-FFF2-40B4-BE49-F238E27FC236}">
                <a16:creationId xmlns:a16="http://schemas.microsoft.com/office/drawing/2014/main" id="{CA87F4D9-254F-4233-2472-F92D93799EAD}"/>
              </a:ext>
            </a:extLst>
          </p:cNvPr>
          <p:cNvSpPr/>
          <p:nvPr userDrawn="1"/>
        </p:nvSpPr>
        <p:spPr>
          <a:xfrm rot="16200000">
            <a:off x="-1979943" y="2261202"/>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1E18FF0-077E-6668-7400-46DBF42B8660}"/>
              </a:ext>
            </a:extLst>
          </p:cNvPr>
          <p:cNvSpPr/>
          <p:nvPr userDrawn="1"/>
        </p:nvSpPr>
        <p:spPr>
          <a:xfrm rot="5400000">
            <a:off x="2705099" y="-2705097"/>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7A6E5D-CFB0-24C1-2294-0E2E9CFC9263}"/>
              </a:ext>
            </a:extLst>
          </p:cNvPr>
          <p:cNvSpPr/>
          <p:nvPr userDrawn="1"/>
        </p:nvSpPr>
        <p:spPr>
          <a:xfrm rot="5400000">
            <a:off x="8801096" y="3467101"/>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1124712" y="2450592"/>
            <a:ext cx="4965192" cy="1965960"/>
          </a:xfrm>
        </p:spPr>
        <p:txBody>
          <a:bodyPr anchor="ctr">
            <a:noAutofit/>
          </a:bodyPr>
          <a:lstStyle>
            <a:lvl1pPr algn="r">
              <a:lnSpc>
                <a:spcPct val="100000"/>
              </a:lnSpc>
              <a:defRPr sz="7200" spc="200" baseline="0"/>
            </a:lvl1pPr>
          </a:lstStyle>
          <a:p>
            <a:r>
              <a:rPr lang="en-US"/>
              <a:t>Click to edit Master title style</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6858000" y="2587752"/>
            <a:ext cx="4636008" cy="1691640"/>
          </a:xfrm>
        </p:spPr>
        <p:txBody>
          <a:bodyPr>
            <a:noAutofit/>
          </a:bodyPr>
          <a:lstStyle>
            <a:lvl1pPr marL="0" indent="0">
              <a:lnSpc>
                <a:spcPct val="90000"/>
              </a:lnSpc>
              <a:spcBef>
                <a:spcPts val="1000"/>
              </a:spcBef>
              <a:buNone/>
              <a:defRPr sz="2400" spc="0" baseline="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1871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89D61-DB67-1495-CBF7-35A7248D711D}"/>
              </a:ext>
            </a:extLst>
          </p:cNvPr>
          <p:cNvSpPr>
            <a:spLocks noGrp="1"/>
          </p:cNvSpPr>
          <p:nvPr>
            <p:ph type="title"/>
          </p:nvPr>
        </p:nvSpPr>
        <p:spPr>
          <a:xfrm>
            <a:off x="832104" y="868680"/>
            <a:ext cx="5266944" cy="1618488"/>
          </a:xfrm>
        </p:spPr>
        <p:txBody>
          <a:bodyPr>
            <a:noAutofit/>
          </a:bodyPr>
          <a:lstStyle>
            <a:lvl1pPr>
              <a:defRPr sz="6000" b="1"/>
            </a:lvl1pPr>
          </a:lstStyle>
          <a:p>
            <a:r>
              <a:rPr lang="en-US"/>
              <a:t>Click to edit Master title style</a:t>
            </a:r>
          </a:p>
        </p:txBody>
      </p:sp>
      <p:sp>
        <p:nvSpPr>
          <p:cNvPr id="6" name="Text Placeholder 5">
            <a:extLst>
              <a:ext uri="{FF2B5EF4-FFF2-40B4-BE49-F238E27FC236}">
                <a16:creationId xmlns:a16="http://schemas.microsoft.com/office/drawing/2014/main" id="{2D0F2D0A-BAAF-2549-FFA2-FEB8BAE1FBC7}"/>
              </a:ext>
            </a:extLst>
          </p:cNvPr>
          <p:cNvSpPr>
            <a:spLocks noGrp="1"/>
          </p:cNvSpPr>
          <p:nvPr>
            <p:ph type="body" sz="quarter" idx="13"/>
          </p:nvPr>
        </p:nvSpPr>
        <p:spPr>
          <a:xfrm>
            <a:off x="1362456" y="2980944"/>
            <a:ext cx="3383280" cy="2752344"/>
          </a:xfrm>
        </p:spPr>
        <p:txBody>
          <a:bodyPr>
            <a:normAutofit/>
          </a:bodyPr>
          <a:lstStyle>
            <a:lvl1pPr marL="0" indent="0">
              <a:lnSpc>
                <a:spcPct val="100000"/>
              </a:lnSpc>
              <a:spcBef>
                <a:spcPts val="0"/>
              </a:spcBef>
              <a:spcAft>
                <a:spcPts val="1800"/>
              </a:spcAft>
              <a:buNone/>
              <a:defRPr sz="1600"/>
            </a:lvl1pPr>
          </a:lstStyle>
          <a:p>
            <a:pPr lvl="0"/>
            <a:r>
              <a:rPr lang="en-US"/>
              <a:t>Click to edit Master text styles</a:t>
            </a:r>
          </a:p>
        </p:txBody>
      </p:sp>
      <p:sp>
        <p:nvSpPr>
          <p:cNvPr id="15" name="Picture Placeholder 14">
            <a:extLst>
              <a:ext uri="{FF2B5EF4-FFF2-40B4-BE49-F238E27FC236}">
                <a16:creationId xmlns:a16="http://schemas.microsoft.com/office/drawing/2014/main" id="{F8CD9A70-8549-CC59-2676-F55CA05BD8B4}"/>
              </a:ext>
            </a:extLst>
          </p:cNvPr>
          <p:cNvSpPr>
            <a:spLocks noGrp="1"/>
          </p:cNvSpPr>
          <p:nvPr>
            <p:ph type="pic" sz="quarter" idx="12" hasCustomPrompt="1"/>
          </p:nvPr>
        </p:nvSpPr>
        <p:spPr>
          <a:xfrm>
            <a:off x="5182717" y="0"/>
            <a:ext cx="5475288" cy="6858000"/>
          </a:xfrm>
          <a:custGeom>
            <a:avLst/>
            <a:gdLst>
              <a:gd name="connsiteX0" fmla="*/ 1725546 w 5475288"/>
              <a:gd name="connsiteY0" fmla="*/ 0 h 6858000"/>
              <a:gd name="connsiteX1" fmla="*/ 5475288 w 5475288"/>
              <a:gd name="connsiteY1" fmla="*/ 0 h 6858000"/>
              <a:gd name="connsiteX2" fmla="*/ 5475288 w 5475288"/>
              <a:gd name="connsiteY2" fmla="*/ 6858000 h 6858000"/>
              <a:gd name="connsiteX3" fmla="*/ 1725545 w 5475288"/>
              <a:gd name="connsiteY3" fmla="*/ 6858000 h 6858000"/>
              <a:gd name="connsiteX4" fmla="*/ 1441507 w 5475288"/>
              <a:gd name="connsiteY4" fmla="*/ 6616491 h 6858000"/>
              <a:gd name="connsiteX5" fmla="*/ 4994 w 5475288"/>
              <a:gd name="connsiteY5" fmla="*/ 3666742 h 6858000"/>
              <a:gd name="connsiteX6" fmla="*/ 0 w 5475288"/>
              <a:gd name="connsiteY6" fmla="*/ 3492199 h 6858000"/>
              <a:gd name="connsiteX7" fmla="*/ 0 w 5475288"/>
              <a:gd name="connsiteY7" fmla="*/ 3365801 h 6858000"/>
              <a:gd name="connsiteX8" fmla="*/ 4994 w 5475288"/>
              <a:gd name="connsiteY8" fmla="*/ 3191258 h 6858000"/>
              <a:gd name="connsiteX9" fmla="*/ 1441507 w 5475288"/>
              <a:gd name="connsiteY9" fmla="*/ 241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88" h="6858000">
                <a:moveTo>
                  <a:pt x="1725546" y="0"/>
                </a:moveTo>
                <a:lnTo>
                  <a:pt x="5475288" y="0"/>
                </a:lnTo>
                <a:lnTo>
                  <a:pt x="5475288" y="6858000"/>
                </a:lnTo>
                <a:lnTo>
                  <a:pt x="1725545" y="6858000"/>
                </a:lnTo>
                <a:lnTo>
                  <a:pt x="1441507" y="6616491"/>
                </a:lnTo>
                <a:cubicBezTo>
                  <a:pt x="604936" y="5840934"/>
                  <a:pt x="70475" y="4808520"/>
                  <a:pt x="4994" y="3666742"/>
                </a:cubicBezTo>
                <a:lnTo>
                  <a:pt x="0" y="3492199"/>
                </a:lnTo>
                <a:lnTo>
                  <a:pt x="0" y="3365801"/>
                </a:lnTo>
                <a:lnTo>
                  <a:pt x="4994" y="3191258"/>
                </a:lnTo>
                <a:cubicBezTo>
                  <a:pt x="70475" y="2049480"/>
                  <a:pt x="604936" y="1017067"/>
                  <a:pt x="1441507" y="241510"/>
                </a:cubicBezTo>
                <a:close/>
              </a:path>
            </a:pathLst>
          </a:custGeom>
        </p:spPr>
        <p:txBody>
          <a:bodyPr wrap="square" anchor="ctr">
            <a:noAutofit/>
          </a:bodyPr>
          <a:lstStyle>
            <a:lvl1pPr marL="0" indent="0" algn="ctr">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Picture</a:t>
            </a:r>
          </a:p>
          <a:p>
            <a:endParaRPr lang="en-US"/>
          </a:p>
        </p:txBody>
      </p:sp>
      <p:sp>
        <p:nvSpPr>
          <p:cNvPr id="10" name="Text Placeholder 9">
            <a:extLst>
              <a:ext uri="{FF2B5EF4-FFF2-40B4-BE49-F238E27FC236}">
                <a16:creationId xmlns:a16="http://schemas.microsoft.com/office/drawing/2014/main" id="{4617BB1C-6202-0017-D4A1-6CF13039DDC2}"/>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dirty="0">
                <a:noFill/>
              </a:defRPr>
            </a:lvl1pPr>
          </a:lstStyle>
          <a:p>
            <a:pPr marL="0" lvl="0" algn="ctr"/>
            <a:r>
              <a:rPr lang="en-US"/>
              <a:t>Click to edit Master text styles</a:t>
            </a:r>
          </a:p>
        </p:txBody>
      </p:sp>
      <p:sp>
        <p:nvSpPr>
          <p:cNvPr id="2" name="Footer Placeholder 1">
            <a:extLst>
              <a:ext uri="{FF2B5EF4-FFF2-40B4-BE49-F238E27FC236}">
                <a16:creationId xmlns:a16="http://schemas.microsoft.com/office/drawing/2014/main" id="{2C895E44-8BB4-22DB-782B-DEDBE96CC513}"/>
              </a:ext>
            </a:extLst>
          </p:cNvPr>
          <p:cNvSpPr>
            <a:spLocks noGrp="1"/>
          </p:cNvSpPr>
          <p:nvPr>
            <p:ph type="ftr" sz="quarter" idx="10"/>
          </p:nvPr>
        </p:nvSpPr>
        <p:spPr/>
        <p:txBody>
          <a:bodyPr/>
          <a:lstStyle/>
          <a:p>
            <a:r>
              <a:rPr lang="en-US"/>
              <a:t>EXPRESSION DETECTION</a:t>
            </a:r>
          </a:p>
        </p:txBody>
      </p:sp>
      <p:sp>
        <p:nvSpPr>
          <p:cNvPr id="3" name="Slide Number Placeholder 2">
            <a:extLst>
              <a:ext uri="{FF2B5EF4-FFF2-40B4-BE49-F238E27FC236}">
                <a16:creationId xmlns:a16="http://schemas.microsoft.com/office/drawing/2014/main" id="{EA7DA117-367E-3E27-5E36-1D9C826A6BFA}"/>
              </a:ext>
            </a:extLst>
          </p:cNvPr>
          <p:cNvSpPr>
            <a:spLocks noGrp="1"/>
          </p:cNvSpPr>
          <p:nvPr>
            <p:ph type="sldNum" sz="quarter" idx="11"/>
          </p:nvPr>
        </p:nvSpPr>
        <p:spPr/>
        <p:txBody>
          <a:bodyPr/>
          <a:lstStyle/>
          <a:p>
            <a:fld id="{0A95BBB0-0295-4C7E-A3D0-2F07981FE8CB}" type="slidenum">
              <a:rPr lang="en-US" smtClean="0"/>
              <a:pPr/>
              <a:t>‹#›</a:t>
            </a:fld>
            <a:endParaRPr lang="en-US"/>
          </a:p>
        </p:txBody>
      </p:sp>
    </p:spTree>
    <p:extLst>
      <p:ext uri="{BB962C8B-B14F-4D97-AF65-F5344CB8AC3E}">
        <p14:creationId xmlns:p14="http://schemas.microsoft.com/office/powerpoint/2010/main" val="12950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832104" y="868680"/>
            <a:ext cx="5266944" cy="1618488"/>
          </a:xfrm>
        </p:spPr>
        <p:txBody>
          <a:bodyPr>
            <a:noAutofit/>
          </a:bodyPr>
          <a:lstStyle>
            <a:lvl1pPr>
              <a:defRPr sz="6000"/>
            </a:lvl1pPr>
          </a:lstStyle>
          <a:p>
            <a:r>
              <a:rPr lang="en-US"/>
              <a:t>Click to edit Master title style</a:t>
            </a:r>
          </a:p>
        </p:txBody>
      </p:sp>
      <p:sp>
        <p:nvSpPr>
          <p:cNvPr id="4" name="Rectangle 3">
            <a:extLst>
              <a:ext uri="{FF2B5EF4-FFF2-40B4-BE49-F238E27FC236}">
                <a16:creationId xmlns:a16="http://schemas.microsoft.com/office/drawing/2014/main" id="{B04B529F-5769-6BEF-E691-6521F4ACDB73}"/>
              </a:ext>
            </a:extLst>
          </p:cNvPr>
          <p:cNvSpPr/>
          <p:nvPr userDrawn="1"/>
        </p:nvSpPr>
        <p:spPr>
          <a:xfrm>
            <a:off x="10658006" y="0"/>
            <a:ext cx="1533994" cy="623696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CA7DC2D-7268-8F58-E0C2-6F42E98A5210}"/>
              </a:ext>
            </a:extLst>
          </p:cNvPr>
          <p:cNvSpPr>
            <a:spLocks noGrp="1"/>
          </p:cNvSpPr>
          <p:nvPr>
            <p:ph type="body" sz="quarter" idx="12"/>
          </p:nvPr>
        </p:nvSpPr>
        <p:spPr>
          <a:xfrm>
            <a:off x="1362456"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9" name="Text Placeholder 7">
            <a:extLst>
              <a:ext uri="{FF2B5EF4-FFF2-40B4-BE49-F238E27FC236}">
                <a16:creationId xmlns:a16="http://schemas.microsoft.com/office/drawing/2014/main" id="{F5746E5E-B809-F2FB-1D5F-3DEEAAE3AC82}"/>
              </a:ext>
            </a:extLst>
          </p:cNvPr>
          <p:cNvSpPr>
            <a:spLocks noGrp="1"/>
          </p:cNvSpPr>
          <p:nvPr>
            <p:ph type="body" sz="quarter" idx="13"/>
          </p:nvPr>
        </p:nvSpPr>
        <p:spPr>
          <a:xfrm>
            <a:off x="1362455"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CFC4C214-B21B-2FE4-2CFB-E32D144AAC8C}"/>
              </a:ext>
            </a:extLst>
          </p:cNvPr>
          <p:cNvSpPr>
            <a:spLocks noGrp="1"/>
          </p:cNvSpPr>
          <p:nvPr>
            <p:ph type="body" sz="quarter" idx="14"/>
          </p:nvPr>
        </p:nvSpPr>
        <p:spPr>
          <a:xfrm>
            <a:off x="448056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1" name="Text Placeholder 7">
            <a:extLst>
              <a:ext uri="{FF2B5EF4-FFF2-40B4-BE49-F238E27FC236}">
                <a16:creationId xmlns:a16="http://schemas.microsoft.com/office/drawing/2014/main" id="{4BCB0423-26CC-1866-36D6-417CE8478E0B}"/>
              </a:ext>
            </a:extLst>
          </p:cNvPr>
          <p:cNvSpPr>
            <a:spLocks noGrp="1"/>
          </p:cNvSpPr>
          <p:nvPr>
            <p:ph type="body" sz="quarter" idx="15"/>
          </p:nvPr>
        </p:nvSpPr>
        <p:spPr>
          <a:xfrm>
            <a:off x="448056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C91F37E2-352A-E656-2B44-10A08B806693}"/>
              </a:ext>
            </a:extLst>
          </p:cNvPr>
          <p:cNvSpPr>
            <a:spLocks noGrp="1"/>
          </p:cNvSpPr>
          <p:nvPr>
            <p:ph type="body" sz="quarter" idx="16"/>
          </p:nvPr>
        </p:nvSpPr>
        <p:spPr>
          <a:xfrm>
            <a:off x="758952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758952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9">
            <a:extLst>
              <a:ext uri="{FF2B5EF4-FFF2-40B4-BE49-F238E27FC236}">
                <a16:creationId xmlns:a16="http://schemas.microsoft.com/office/drawing/2014/main" id="{172931EA-341C-999B-DB4A-D602BB175D6B}"/>
              </a:ext>
            </a:extLst>
          </p:cNvPr>
          <p:cNvSpPr/>
          <p:nvPr userDrawn="1"/>
        </p:nvSpPr>
        <p:spPr>
          <a:xfrm rot="10800000" flipV="1">
            <a:off x="5903249" y="0"/>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6EA7790D-787D-B16D-4F53-AF0F195555CA}"/>
              </a:ext>
            </a:extLst>
          </p:cNvPr>
          <p:cNvSpPr>
            <a:spLocks noGrp="1"/>
          </p:cNvSpPr>
          <p:nvPr>
            <p:ph type="ftr" sz="quarter" idx="10"/>
          </p:nvPr>
        </p:nvSpPr>
        <p:spPr/>
        <p:txBody>
          <a:bodyPr/>
          <a:lstStyle/>
          <a:p>
            <a:r>
              <a:rPr lang="en-US"/>
              <a:t>EXPRESSION DETECTION</a:t>
            </a:r>
          </a:p>
        </p:txBody>
      </p:sp>
      <p:sp>
        <p:nvSpPr>
          <p:cNvPr id="6" name="Slide Number Placeholder 5">
            <a:extLst>
              <a:ext uri="{FF2B5EF4-FFF2-40B4-BE49-F238E27FC236}">
                <a16:creationId xmlns:a16="http://schemas.microsoft.com/office/drawing/2014/main" id="{F9961C4E-0427-2EE8-F054-700072354C6B}"/>
              </a:ext>
            </a:extLst>
          </p:cNvPr>
          <p:cNvSpPr>
            <a:spLocks noGrp="1"/>
          </p:cNvSpPr>
          <p:nvPr>
            <p:ph type="sldNum" sz="quarter" idx="11"/>
          </p:nvPr>
        </p:nvSpPr>
        <p:spPr/>
        <p:txBody>
          <a:bodyPr/>
          <a:lstStyle/>
          <a:p>
            <a:fld id="{0A95BBB0-0295-4C7E-A3D0-2F07981FE8CB}" type="slidenum">
              <a:rPr lang="en-US" smtClean="0"/>
              <a:pPr/>
              <a:t>‹#›</a:t>
            </a:fld>
            <a:endParaRPr lang="en-US"/>
          </a:p>
        </p:txBody>
      </p:sp>
    </p:spTree>
    <p:extLst>
      <p:ext uri="{BB962C8B-B14F-4D97-AF65-F5344CB8AC3E}">
        <p14:creationId xmlns:p14="http://schemas.microsoft.com/office/powerpoint/2010/main" val="8531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1">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2066925" y="606425"/>
            <a:ext cx="8161338" cy="5645150"/>
          </a:xfrm>
        </p:spPr>
        <p:txBody>
          <a:bodyPr anchor="ctr"/>
          <a:lstStyle>
            <a:lvl1pPr marL="0" indent="0" algn="ctr">
              <a:buNone/>
              <a:defRPr/>
            </a:lvl1pPr>
          </a:lstStyle>
          <a:p>
            <a:endParaRPr lang="en-US"/>
          </a:p>
        </p:txBody>
      </p:sp>
      <p:sp>
        <p:nvSpPr>
          <p:cNvPr id="12" name="Text Placeholder 11">
            <a:extLst>
              <a:ext uri="{FF2B5EF4-FFF2-40B4-BE49-F238E27FC236}">
                <a16:creationId xmlns:a16="http://schemas.microsoft.com/office/drawing/2014/main" id="{59080C07-DA0E-40A9-A6C9-FEAA64B274B0}"/>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dirty="0">
                <a:noFill/>
              </a:defRPr>
            </a:lvl1pPr>
          </a:lstStyle>
          <a:p>
            <a:pPr marL="0" lvl="0" algn="ctr"/>
            <a:r>
              <a:rPr lang="en-US"/>
              <a:t>Click to edit Master text styles</a:t>
            </a:r>
          </a:p>
        </p:txBody>
      </p:sp>
    </p:spTree>
    <p:extLst>
      <p:ext uri="{BB962C8B-B14F-4D97-AF65-F5344CB8AC3E}">
        <p14:creationId xmlns:p14="http://schemas.microsoft.com/office/powerpoint/2010/main" val="39925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icture collage">
    <p:spTree>
      <p:nvGrpSpPr>
        <p:cNvPr id="1" name=""/>
        <p:cNvGrpSpPr/>
        <p:nvPr/>
      </p:nvGrpSpPr>
      <p:grpSpPr>
        <a:xfrm>
          <a:off x="0" y="0"/>
          <a:ext cx="0" cy="0"/>
          <a:chOff x="0" y="0"/>
          <a:chExt cx="0" cy="0"/>
        </a:xfrm>
      </p:grpSpPr>
      <p:sp>
        <p:nvSpPr>
          <p:cNvPr id="24" name="Picture Placeholder 4">
            <a:extLst>
              <a:ext uri="{FF2B5EF4-FFF2-40B4-BE49-F238E27FC236}">
                <a16:creationId xmlns:a16="http://schemas.microsoft.com/office/drawing/2014/main" id="{8B42AE4D-7E8A-373B-826E-ED8767EF67F5}"/>
              </a:ext>
            </a:extLst>
          </p:cNvPr>
          <p:cNvSpPr>
            <a:spLocks noGrp="1"/>
          </p:cNvSpPr>
          <p:nvPr>
            <p:ph type="pic" sz="quarter" idx="16" hasCustomPrompt="1"/>
          </p:nvPr>
        </p:nvSpPr>
        <p:spPr>
          <a:xfrm>
            <a:off x="723900" y="0"/>
            <a:ext cx="4958327" cy="6858000"/>
          </a:xfrm>
          <a:noFill/>
          <a:ln>
            <a:noFill/>
          </a:ln>
        </p:spPr>
        <p:txBody>
          <a:bodyPr>
            <a:normAutofit/>
          </a:bodyPr>
          <a:lstStyle>
            <a:lvl1pPr marL="0" indent="0">
              <a:buNone/>
              <a:defRPr sz="1400"/>
            </a:lvl1pPr>
          </a:lstStyle>
          <a:p>
            <a:r>
              <a:rPr lang="en-US"/>
              <a:t>Picture</a:t>
            </a:r>
          </a:p>
        </p:txBody>
      </p:sp>
      <p:sp>
        <p:nvSpPr>
          <p:cNvPr id="23" name="Picture Placeholder 4">
            <a:extLst>
              <a:ext uri="{FF2B5EF4-FFF2-40B4-BE49-F238E27FC236}">
                <a16:creationId xmlns:a16="http://schemas.microsoft.com/office/drawing/2014/main" id="{4A1ACA1B-89B4-3605-1B5E-989DDF75BB28}"/>
              </a:ext>
            </a:extLst>
          </p:cNvPr>
          <p:cNvSpPr>
            <a:spLocks noGrp="1"/>
          </p:cNvSpPr>
          <p:nvPr>
            <p:ph type="pic" sz="quarter" idx="15" hasCustomPrompt="1"/>
          </p:nvPr>
        </p:nvSpPr>
        <p:spPr>
          <a:xfrm>
            <a:off x="5682223" y="0"/>
            <a:ext cx="4217586" cy="3429000"/>
          </a:xfrm>
          <a:noFill/>
          <a:ln>
            <a:noFill/>
          </a:ln>
        </p:spPr>
        <p:txBody>
          <a:bodyPr>
            <a:normAutofit/>
          </a:bodyPr>
          <a:lstStyle>
            <a:lvl1pPr marL="0" indent="0">
              <a:buNone/>
              <a:defRPr sz="1400"/>
            </a:lvl1pPr>
          </a:lstStyle>
          <a:p>
            <a:r>
              <a:rPr lang="en-US"/>
              <a:t>Picture</a:t>
            </a:r>
          </a:p>
        </p:txBody>
      </p:sp>
      <p:sp>
        <p:nvSpPr>
          <p:cNvPr id="25" name="Picture Placeholder 4">
            <a:extLst>
              <a:ext uri="{FF2B5EF4-FFF2-40B4-BE49-F238E27FC236}">
                <a16:creationId xmlns:a16="http://schemas.microsoft.com/office/drawing/2014/main" id="{ED78AD93-CCB0-81FB-63C1-2DA4A0910147}"/>
              </a:ext>
            </a:extLst>
          </p:cNvPr>
          <p:cNvSpPr>
            <a:spLocks noGrp="1"/>
          </p:cNvSpPr>
          <p:nvPr>
            <p:ph type="pic" sz="quarter" idx="17" hasCustomPrompt="1"/>
          </p:nvPr>
        </p:nvSpPr>
        <p:spPr>
          <a:xfrm>
            <a:off x="5682226" y="3429000"/>
            <a:ext cx="4975778" cy="3429000"/>
          </a:xfrm>
          <a:noFill/>
          <a:ln>
            <a:noFill/>
          </a:ln>
        </p:spPr>
        <p:txBody>
          <a:bodyPr>
            <a:normAutofit/>
          </a:bodyPr>
          <a:lstStyle>
            <a:lvl1pPr marL="0" indent="0">
              <a:buNone/>
              <a:defRPr sz="1400"/>
            </a:lvl1pPr>
          </a:lstStyle>
          <a:p>
            <a:r>
              <a:rPr lang="en-US"/>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a:t>EXPRESSION DETECTION</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a:p>
        </p:txBody>
      </p:sp>
      <p:sp>
        <p:nvSpPr>
          <p:cNvPr id="14" name="Rectangle 13">
            <a:extLst>
              <a:ext uri="{FF2B5EF4-FFF2-40B4-BE49-F238E27FC236}">
                <a16:creationId xmlns:a16="http://schemas.microsoft.com/office/drawing/2014/main" id="{925CFEFC-EFB5-3B4F-6F4A-34BD6260A636}"/>
              </a:ext>
            </a:extLst>
          </p:cNvPr>
          <p:cNvSpPr/>
          <p:nvPr userDrawn="1"/>
        </p:nvSpPr>
        <p:spPr>
          <a:xfrm>
            <a:off x="0" y="0"/>
            <a:ext cx="740745"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95BCA1-704F-DB29-FA0F-C5A61648FBA8}"/>
              </a:ext>
            </a:extLst>
          </p:cNvPr>
          <p:cNvSpPr/>
          <p:nvPr userDrawn="1"/>
        </p:nvSpPr>
        <p:spPr>
          <a:xfrm>
            <a:off x="9897797" y="3219"/>
            <a:ext cx="760207" cy="3429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59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A4F1A-2B20-5C9F-65AA-33D7C1FC6863}"/>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621792" y="606425"/>
            <a:ext cx="8161338" cy="5645150"/>
          </a:xfrm>
        </p:spPr>
        <p:txBody>
          <a:bodyPr anchor="ctr"/>
          <a:lstStyle>
            <a:lvl1pPr marL="0" indent="0" algn="ctr">
              <a:buNone/>
              <a:defRPr/>
            </a:lvl1pPr>
          </a:lstStyle>
          <a:p>
            <a:endParaRPr lang="en-US"/>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a:off x="6147816" y="4187952"/>
            <a:ext cx="6044184" cy="2066544"/>
          </a:xfrm>
        </p:spPr>
        <p:txBody>
          <a:bodyPr anchor="ctr">
            <a:noAutofit/>
          </a:bodyPr>
          <a:lstStyle>
            <a:lvl1pPr algn="ctr">
              <a:defRPr sz="6000"/>
            </a:lvl1pPr>
          </a:lstStyle>
          <a:p>
            <a:r>
              <a:rPr lang="en-US"/>
              <a:t>Click to edit Master title style</a:t>
            </a:r>
          </a:p>
        </p:txBody>
      </p:sp>
      <p:sp>
        <p:nvSpPr>
          <p:cNvPr id="14" name="Text Placeholder 13">
            <a:extLst>
              <a:ext uri="{FF2B5EF4-FFF2-40B4-BE49-F238E27FC236}">
                <a16:creationId xmlns:a16="http://schemas.microsoft.com/office/drawing/2014/main" id="{BF1AD0C1-723A-B5D7-972E-ED8FE78335FB}"/>
              </a:ext>
            </a:extLst>
          </p:cNvPr>
          <p:cNvSpPr>
            <a:spLocks noGrp="1"/>
          </p:cNvSpPr>
          <p:nvPr>
            <p:ph type="body" sz="quarter" idx="12"/>
          </p:nvPr>
        </p:nvSpPr>
        <p:spPr>
          <a:xfrm>
            <a:off x="624144" y="4529128"/>
            <a:ext cx="6288750" cy="2328873"/>
          </a:xfrm>
          <a:custGeom>
            <a:avLst/>
            <a:gdLst>
              <a:gd name="connsiteX0" fmla="*/ 3144375 w 6288750"/>
              <a:gd name="connsiteY0" fmla="*/ 0 h 2328873"/>
              <a:gd name="connsiteX1" fmla="*/ 6162468 w 6288750"/>
              <a:gd name="connsiteY1" fmla="*/ 2032288 h 2328873"/>
              <a:gd name="connsiteX2" fmla="*/ 6288750 w 6288750"/>
              <a:gd name="connsiteY2" fmla="*/ 2328873 h 2328873"/>
              <a:gd name="connsiteX3" fmla="*/ 0 w 6288750"/>
              <a:gd name="connsiteY3" fmla="*/ 2328873 h 2328873"/>
              <a:gd name="connsiteX4" fmla="*/ 126281 w 6288750"/>
              <a:gd name="connsiteY4" fmla="*/ 2032288 h 2328873"/>
              <a:gd name="connsiteX5" fmla="*/ 3144375 w 6288750"/>
              <a:gd name="connsiteY5" fmla="*/ 0 h 23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8750" h="2328873">
                <a:moveTo>
                  <a:pt x="3144375" y="0"/>
                </a:moveTo>
                <a:cubicBezTo>
                  <a:pt x="4447628" y="0"/>
                  <a:pt x="5581235" y="821766"/>
                  <a:pt x="6162468" y="2032288"/>
                </a:cubicBezTo>
                <a:lnTo>
                  <a:pt x="6288750" y="2328873"/>
                </a:lnTo>
                <a:lnTo>
                  <a:pt x="0" y="2328873"/>
                </a:lnTo>
                <a:lnTo>
                  <a:pt x="126281" y="2032288"/>
                </a:lnTo>
                <a:cubicBezTo>
                  <a:pt x="707515" y="821766"/>
                  <a:pt x="1841122" y="0"/>
                  <a:pt x="3144375" y="0"/>
                </a:cubicBezTo>
                <a:close/>
              </a:path>
            </a:pathLst>
          </a:cu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smtClean="0">
                <a:noFill/>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US"/>
              <a:t>Click to edit Master text styles</a:t>
            </a:r>
          </a:p>
        </p:txBody>
      </p:sp>
    </p:spTree>
    <p:extLst>
      <p:ext uri="{BB962C8B-B14F-4D97-AF65-F5344CB8AC3E}">
        <p14:creationId xmlns:p14="http://schemas.microsoft.com/office/powerpoint/2010/main" val="126580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picture collage">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1" y="0"/>
            <a:ext cx="5324981" cy="3429000"/>
          </a:xfrm>
          <a:noFill/>
          <a:ln>
            <a:noFill/>
          </a:ln>
        </p:spPr>
        <p:txBody>
          <a:bodyPr>
            <a:normAutofit/>
          </a:bodyPr>
          <a:lstStyle>
            <a:lvl1pPr marL="0" indent="0">
              <a:buNone/>
              <a:defRPr sz="1400"/>
            </a:lvl1pPr>
          </a:lstStyle>
          <a:p>
            <a:r>
              <a:rPr lang="en-US"/>
              <a:t>Picture</a:t>
            </a:r>
          </a:p>
        </p:txBody>
      </p:sp>
      <p:sp>
        <p:nvSpPr>
          <p:cNvPr id="23" name="Picture Placeholder 4">
            <a:extLst>
              <a:ext uri="{FF2B5EF4-FFF2-40B4-BE49-F238E27FC236}">
                <a16:creationId xmlns:a16="http://schemas.microsoft.com/office/drawing/2014/main" id="{E99A534A-A8D8-778B-D1BE-5D75A5661063}"/>
              </a:ext>
            </a:extLst>
          </p:cNvPr>
          <p:cNvSpPr>
            <a:spLocks noGrp="1"/>
          </p:cNvSpPr>
          <p:nvPr>
            <p:ph type="pic" sz="quarter" idx="16" hasCustomPrompt="1"/>
          </p:nvPr>
        </p:nvSpPr>
        <p:spPr>
          <a:xfrm>
            <a:off x="-1" y="3429000"/>
            <a:ext cx="5324981" cy="3429000"/>
          </a:xfrm>
          <a:noFill/>
          <a:ln>
            <a:noFill/>
          </a:ln>
        </p:spPr>
        <p:txBody>
          <a:bodyPr>
            <a:normAutofit/>
          </a:bodyPr>
          <a:lstStyle>
            <a:lvl1pPr marL="0" indent="0">
              <a:buNone/>
              <a:defRPr sz="1400"/>
            </a:lvl1pPr>
          </a:lstStyle>
          <a:p>
            <a:r>
              <a:rPr lang="en-US"/>
              <a:t>Picture</a:t>
            </a:r>
          </a:p>
        </p:txBody>
      </p:sp>
      <p:sp>
        <p:nvSpPr>
          <p:cNvPr id="22" name="Picture Placeholder 4">
            <a:extLst>
              <a:ext uri="{FF2B5EF4-FFF2-40B4-BE49-F238E27FC236}">
                <a16:creationId xmlns:a16="http://schemas.microsoft.com/office/drawing/2014/main" id="{A5BD0C02-757A-F01D-6701-6288994C58DD}"/>
              </a:ext>
            </a:extLst>
          </p:cNvPr>
          <p:cNvSpPr>
            <a:spLocks noGrp="1"/>
          </p:cNvSpPr>
          <p:nvPr>
            <p:ph type="pic" sz="quarter" idx="15" hasCustomPrompt="1"/>
          </p:nvPr>
        </p:nvSpPr>
        <p:spPr>
          <a:xfrm>
            <a:off x="5311674" y="0"/>
            <a:ext cx="5324981" cy="3429000"/>
          </a:xfrm>
          <a:noFill/>
          <a:ln>
            <a:noFill/>
          </a:ln>
        </p:spPr>
        <p:txBody>
          <a:bodyPr>
            <a:normAutofit/>
          </a:bodyPr>
          <a:lstStyle>
            <a:lvl1pPr marL="0" indent="0">
              <a:buNone/>
              <a:defRPr sz="1400"/>
            </a:lvl1pPr>
          </a:lstStyle>
          <a:p>
            <a:r>
              <a:rPr lang="en-US"/>
              <a:t>Picture</a:t>
            </a:r>
          </a:p>
        </p:txBody>
      </p:sp>
      <p:sp>
        <p:nvSpPr>
          <p:cNvPr id="24" name="Picture Placeholder 4">
            <a:extLst>
              <a:ext uri="{FF2B5EF4-FFF2-40B4-BE49-F238E27FC236}">
                <a16:creationId xmlns:a16="http://schemas.microsoft.com/office/drawing/2014/main" id="{EB68A042-8AD3-B191-F6E9-95DCF5785D54}"/>
              </a:ext>
            </a:extLst>
          </p:cNvPr>
          <p:cNvSpPr>
            <a:spLocks noGrp="1"/>
          </p:cNvSpPr>
          <p:nvPr>
            <p:ph type="pic" sz="quarter" idx="17" hasCustomPrompt="1"/>
          </p:nvPr>
        </p:nvSpPr>
        <p:spPr>
          <a:xfrm>
            <a:off x="5311674" y="3429000"/>
            <a:ext cx="5324982" cy="3429000"/>
          </a:xfrm>
          <a:noFill/>
          <a:ln>
            <a:noFill/>
          </a:ln>
        </p:spPr>
        <p:txBody>
          <a:bodyPr>
            <a:normAutofit/>
          </a:bodyPr>
          <a:lstStyle>
            <a:lvl1pPr marL="0" indent="0">
              <a:buNone/>
              <a:defRPr sz="1400"/>
            </a:lvl1pPr>
          </a:lstStyle>
          <a:p>
            <a:r>
              <a:rPr lang="en-US"/>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a:t>EXPRESSION DETECTION</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a:p>
        </p:txBody>
      </p:sp>
    </p:spTree>
    <p:extLst>
      <p:ext uri="{BB962C8B-B14F-4D97-AF65-F5344CB8AC3E}">
        <p14:creationId xmlns:p14="http://schemas.microsoft.com/office/powerpoint/2010/main" val="958967866"/>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2160"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411E8E-845E-BA86-7934-2523CBB415A8}"/>
              </a:ext>
            </a:extLst>
          </p:cNvPr>
          <p:cNvSpPr/>
          <p:nvPr userDrawn="1"/>
        </p:nvSpPr>
        <p:spPr>
          <a:xfrm>
            <a:off x="6096000" y="685798"/>
            <a:ext cx="6095997" cy="54863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277B985B-E9EE-B7BF-8A40-7C110A908DDC}"/>
              </a:ext>
            </a:extLst>
          </p:cNvPr>
          <p:cNvSpPr>
            <a:spLocks noGrp="1"/>
          </p:cNvSpPr>
          <p:nvPr>
            <p:ph type="pic" sz="quarter" idx="10" hasCustomPrompt="1"/>
          </p:nvPr>
        </p:nvSpPr>
        <p:spPr>
          <a:xfrm>
            <a:off x="2082270" y="0"/>
            <a:ext cx="6957558" cy="6858000"/>
          </a:xfrm>
          <a:custGeom>
            <a:avLst/>
            <a:gdLst>
              <a:gd name="connsiteX0" fmla="*/ 597755 w 6957558"/>
              <a:gd name="connsiteY0" fmla="*/ 0 h 6858000"/>
              <a:gd name="connsiteX1" fmla="*/ 5108230 w 6957558"/>
              <a:gd name="connsiteY1" fmla="*/ 0 h 6858000"/>
              <a:gd name="connsiteX2" fmla="*/ 5147894 w 6957558"/>
              <a:gd name="connsiteY2" fmla="*/ 25428 h 6858000"/>
              <a:gd name="connsiteX3" fmla="*/ 6957558 w 6957558"/>
              <a:gd name="connsiteY3" fmla="*/ 3428999 h 6858000"/>
              <a:gd name="connsiteX4" fmla="*/ 5147895 w 6957558"/>
              <a:gd name="connsiteY4" fmla="*/ 6832569 h 6858000"/>
              <a:gd name="connsiteX5" fmla="*/ 5108226 w 6957558"/>
              <a:gd name="connsiteY5" fmla="*/ 6858000 h 6858000"/>
              <a:gd name="connsiteX6" fmla="*/ 597760 w 6957558"/>
              <a:gd name="connsiteY6" fmla="*/ 6858000 h 6858000"/>
              <a:gd name="connsiteX7" fmla="*/ 558091 w 6957558"/>
              <a:gd name="connsiteY7" fmla="*/ 6832569 h 6858000"/>
              <a:gd name="connsiteX8" fmla="*/ 166860 w 6957558"/>
              <a:gd name="connsiteY8" fmla="*/ 6532656 h 6858000"/>
              <a:gd name="connsiteX9" fmla="*/ 0 w 6957558"/>
              <a:gd name="connsiteY9" fmla="*/ 6379173 h 6858000"/>
              <a:gd name="connsiteX10" fmla="*/ 0 w 6957558"/>
              <a:gd name="connsiteY10" fmla="*/ 478824 h 6858000"/>
              <a:gd name="connsiteX11" fmla="*/ 166860 w 6957558"/>
              <a:gd name="connsiteY11" fmla="*/ 325342 h 6858000"/>
              <a:gd name="connsiteX12" fmla="*/ 558091 w 6957558"/>
              <a:gd name="connsiteY12" fmla="*/ 254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7558" h="6858000">
                <a:moveTo>
                  <a:pt x="597755" y="0"/>
                </a:moveTo>
                <a:lnTo>
                  <a:pt x="5108230" y="0"/>
                </a:lnTo>
                <a:lnTo>
                  <a:pt x="5147894" y="25428"/>
                </a:lnTo>
                <a:cubicBezTo>
                  <a:pt x="6239716" y="763048"/>
                  <a:pt x="6957558" y="2012193"/>
                  <a:pt x="6957558" y="3428999"/>
                </a:cubicBezTo>
                <a:cubicBezTo>
                  <a:pt x="6957558" y="4845805"/>
                  <a:pt x="6239716" y="6094949"/>
                  <a:pt x="5147895" y="6832569"/>
                </a:cubicBezTo>
                <a:lnTo>
                  <a:pt x="5108226" y="6858000"/>
                </a:lnTo>
                <a:lnTo>
                  <a:pt x="597760" y="6858000"/>
                </a:lnTo>
                <a:lnTo>
                  <a:pt x="558091" y="6832569"/>
                </a:lnTo>
                <a:cubicBezTo>
                  <a:pt x="421614" y="6740367"/>
                  <a:pt x="290979" y="6640172"/>
                  <a:pt x="166860" y="6532656"/>
                </a:cubicBezTo>
                <a:lnTo>
                  <a:pt x="0" y="6379173"/>
                </a:lnTo>
                <a:lnTo>
                  <a:pt x="0" y="478824"/>
                </a:lnTo>
                <a:lnTo>
                  <a:pt x="166860" y="325342"/>
                </a:lnTo>
                <a:cubicBezTo>
                  <a:pt x="290979" y="217826"/>
                  <a:pt x="421613" y="117631"/>
                  <a:pt x="558091" y="25428"/>
                </a:cubicBezTo>
                <a:close/>
              </a:path>
            </a:pathLst>
          </a:custGeom>
        </p:spPr>
        <p:txBody>
          <a:bodyPr wrap="square">
            <a:noAutofit/>
          </a:bodyPr>
          <a:lstStyle>
            <a:lvl1pPr marL="0" indent="0">
              <a:buNone/>
              <a:defRPr sz="1400"/>
            </a:lvl1pPr>
          </a:lstStyle>
          <a:p>
            <a:r>
              <a:rPr lang="en-US"/>
              <a:t>Picture</a:t>
            </a:r>
          </a:p>
        </p:txBody>
      </p:sp>
      <p:sp>
        <p:nvSpPr>
          <p:cNvPr id="4" name="Title 1">
            <a:extLst>
              <a:ext uri="{FF2B5EF4-FFF2-40B4-BE49-F238E27FC236}">
                <a16:creationId xmlns:a16="http://schemas.microsoft.com/office/drawing/2014/main" id="{63FE2B18-CA83-0C24-A1E9-1E85806643F5}"/>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p>
        </p:txBody>
      </p:sp>
    </p:spTree>
    <p:extLst>
      <p:ext uri="{BB962C8B-B14F-4D97-AF65-F5344CB8AC3E}">
        <p14:creationId xmlns:p14="http://schemas.microsoft.com/office/powerpoint/2010/main" val="5912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picture collage">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8B1B496C-E446-5FEB-668D-FEE5483757E1}"/>
              </a:ext>
            </a:extLst>
          </p:cNvPr>
          <p:cNvSpPr>
            <a:spLocks noGrp="1"/>
          </p:cNvSpPr>
          <p:nvPr>
            <p:ph type="pic" sz="quarter" idx="18" hasCustomPrompt="1"/>
          </p:nvPr>
        </p:nvSpPr>
        <p:spPr>
          <a:xfrm>
            <a:off x="1" y="685800"/>
            <a:ext cx="3236042" cy="3906520"/>
          </a:xfrm>
          <a:noFill/>
          <a:ln>
            <a:noFill/>
          </a:ln>
        </p:spPr>
        <p:txBody>
          <a:bodyPr>
            <a:normAutofit/>
          </a:bodyPr>
          <a:lstStyle>
            <a:lvl1pPr marL="0" indent="0">
              <a:buNone/>
              <a:defRPr sz="1400"/>
            </a:lvl1pPr>
          </a:lstStyle>
          <a:p>
            <a:r>
              <a:rPr lang="en-US"/>
              <a:t>Picture</a:t>
            </a:r>
          </a:p>
        </p:txBody>
      </p:sp>
      <p:sp>
        <p:nvSpPr>
          <p:cNvPr id="18" name="Picture Placeholder 4">
            <a:extLst>
              <a:ext uri="{FF2B5EF4-FFF2-40B4-BE49-F238E27FC236}">
                <a16:creationId xmlns:a16="http://schemas.microsoft.com/office/drawing/2014/main" id="{919A1258-3D7D-6780-FCF8-E9A0D8346534}"/>
              </a:ext>
            </a:extLst>
          </p:cNvPr>
          <p:cNvSpPr>
            <a:spLocks noGrp="1"/>
          </p:cNvSpPr>
          <p:nvPr>
            <p:ph type="pic" sz="quarter" idx="16" hasCustomPrompt="1"/>
          </p:nvPr>
        </p:nvSpPr>
        <p:spPr>
          <a:xfrm>
            <a:off x="1" y="4587240"/>
            <a:ext cx="3236042" cy="2270760"/>
          </a:xfrm>
          <a:noFill/>
          <a:ln>
            <a:noFill/>
          </a:ln>
        </p:spPr>
        <p:txBody>
          <a:bodyPr>
            <a:normAutofit/>
          </a:bodyPr>
          <a:lstStyle>
            <a:lvl1pPr marL="0" indent="0">
              <a:buNone/>
              <a:defRPr sz="1400"/>
            </a:lvl1pPr>
          </a:lstStyle>
          <a:p>
            <a:r>
              <a:rPr lang="en-US"/>
              <a:t>Picture</a:t>
            </a:r>
          </a:p>
        </p:txBody>
      </p:sp>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3236043" y="685800"/>
            <a:ext cx="4185920" cy="6172200"/>
          </a:xfrm>
          <a:noFill/>
          <a:ln>
            <a:noFill/>
          </a:ln>
        </p:spPr>
        <p:txBody>
          <a:bodyPr>
            <a:normAutofit/>
          </a:bodyPr>
          <a:lstStyle>
            <a:lvl1pPr marL="0" indent="0">
              <a:buNone/>
              <a:defRPr sz="1400"/>
            </a:lvl1pPr>
          </a:lstStyle>
          <a:p>
            <a:r>
              <a:rPr lang="en-US"/>
              <a:t>Picture</a:t>
            </a:r>
          </a:p>
        </p:txBody>
      </p:sp>
      <p:sp>
        <p:nvSpPr>
          <p:cNvPr id="12" name="Picture Placeholder 4">
            <a:extLst>
              <a:ext uri="{FF2B5EF4-FFF2-40B4-BE49-F238E27FC236}">
                <a16:creationId xmlns:a16="http://schemas.microsoft.com/office/drawing/2014/main" id="{A7B43A0B-3959-6EAF-113F-B4EAD2AF58F4}"/>
              </a:ext>
            </a:extLst>
          </p:cNvPr>
          <p:cNvSpPr>
            <a:spLocks noGrp="1"/>
          </p:cNvSpPr>
          <p:nvPr>
            <p:ph type="pic" sz="quarter" idx="17" hasCustomPrompt="1"/>
          </p:nvPr>
        </p:nvSpPr>
        <p:spPr>
          <a:xfrm>
            <a:off x="7421964" y="685800"/>
            <a:ext cx="3236042" cy="2270760"/>
          </a:xfrm>
          <a:noFill/>
          <a:ln>
            <a:noFill/>
          </a:ln>
        </p:spPr>
        <p:txBody>
          <a:bodyPr>
            <a:normAutofit/>
          </a:bodyPr>
          <a:lstStyle>
            <a:lvl1pPr marL="0" indent="0">
              <a:buNone/>
              <a:defRPr sz="1400"/>
            </a:lvl1pPr>
          </a:lstStyle>
          <a:p>
            <a:r>
              <a:rPr lang="en-US"/>
              <a:t>Picture</a:t>
            </a:r>
          </a:p>
        </p:txBody>
      </p:sp>
      <p:sp>
        <p:nvSpPr>
          <p:cNvPr id="14" name="Picture Placeholder 4">
            <a:extLst>
              <a:ext uri="{FF2B5EF4-FFF2-40B4-BE49-F238E27FC236}">
                <a16:creationId xmlns:a16="http://schemas.microsoft.com/office/drawing/2014/main" id="{0B2D2027-BC96-A53A-048B-50F70DA0779F}"/>
              </a:ext>
            </a:extLst>
          </p:cNvPr>
          <p:cNvSpPr>
            <a:spLocks noGrp="1"/>
          </p:cNvSpPr>
          <p:nvPr>
            <p:ph type="pic" sz="quarter" idx="19" hasCustomPrompt="1"/>
          </p:nvPr>
        </p:nvSpPr>
        <p:spPr>
          <a:xfrm>
            <a:off x="7421964" y="2951480"/>
            <a:ext cx="3236042" cy="3906520"/>
          </a:xfrm>
          <a:noFill/>
          <a:ln>
            <a:noFill/>
          </a:ln>
        </p:spPr>
        <p:txBody>
          <a:bodyPr>
            <a:normAutofit/>
          </a:bodyPr>
          <a:lstStyle>
            <a:lvl1pPr marL="0" indent="0">
              <a:buNone/>
              <a:defRPr sz="1400"/>
            </a:lvl1pPr>
          </a:lstStyle>
          <a:p>
            <a:r>
              <a:rPr lang="en-US"/>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a:t>EXPRESSION DETECTION</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a:p>
        </p:txBody>
      </p:sp>
      <p:sp>
        <p:nvSpPr>
          <p:cNvPr id="3" name="Rectangle 2">
            <a:extLst>
              <a:ext uri="{FF2B5EF4-FFF2-40B4-BE49-F238E27FC236}">
                <a16:creationId xmlns:a16="http://schemas.microsoft.com/office/drawing/2014/main" id="{21251642-BEBC-0776-BD8B-99D31ED3BCFA}"/>
              </a:ext>
            </a:extLst>
          </p:cNvPr>
          <p:cNvSpPr/>
          <p:nvPr userDrawn="1"/>
        </p:nvSpPr>
        <p:spPr>
          <a:xfrm rot="5400000">
            <a:off x="5753098" y="-5753100"/>
            <a:ext cx="685801" cy="12192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348800"/>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432"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guide id="6"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838200" y="823119"/>
            <a:ext cx="7377113"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838200" y="2714625"/>
            <a:ext cx="8162925" cy="3462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8E4C4FB-34BA-9BC5-D26D-78453CE758C8}"/>
              </a:ext>
            </a:extLst>
          </p:cNvPr>
          <p:cNvSpPr>
            <a:spLocks noGrp="1"/>
          </p:cNvSpPr>
          <p:nvPr>
            <p:ph type="ftr" sz="quarter" idx="3"/>
          </p:nvPr>
        </p:nvSpPr>
        <p:spPr>
          <a:xfrm rot="5400000">
            <a:off x="9303308" y="2840600"/>
            <a:ext cx="4243390" cy="1533992"/>
          </a:xfrm>
          <a:prstGeom prst="rect">
            <a:avLst/>
          </a:prstGeom>
        </p:spPr>
        <p:txBody>
          <a:bodyPr vert="horz" lIns="91440" tIns="45720" rIns="91440" bIns="45720" rtlCol="0" anchor="ctr"/>
          <a:lstStyle>
            <a:lvl1pPr algn="ctr">
              <a:defRPr sz="1200" b="0" i="0" spc="300" baseline="0">
                <a:solidFill>
                  <a:schemeClr val="bg1"/>
                </a:solidFill>
                <a:latin typeface="+mj-lt"/>
                <a:cs typeface="Posterama" panose="020B0504020200020000" pitchFamily="34" charset="0"/>
              </a:defRPr>
            </a:lvl1pPr>
          </a:lstStyle>
          <a:p>
            <a:r>
              <a:rPr lang="en-US"/>
              <a:t>EXPRESSION DETECTION</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0658006" y="5729289"/>
            <a:ext cx="1533993" cy="1127124"/>
          </a:xfrm>
          <a:prstGeom prst="rect">
            <a:avLst/>
          </a:prstGeom>
        </p:spPr>
        <p:txBody>
          <a:bodyPr vert="horz" lIns="91440" tIns="45720" rIns="91440" bIns="45720" rtlCol="0" anchor="ctr"/>
          <a:lstStyle>
            <a:lvl1pPr algn="ctr">
              <a:defRPr sz="6000" b="0" i="0">
                <a:solidFill>
                  <a:schemeClr val="bg1"/>
                </a:solidFill>
                <a:latin typeface="+mj-lt"/>
                <a:cs typeface="Posterama" panose="020B0504020200020000" pitchFamily="34" charset="0"/>
              </a:defRPr>
            </a:lvl1pPr>
          </a:lstStyle>
          <a:p>
            <a:fld id="{0A95BBB0-0295-4C7E-A3D0-2F07981FE8CB}" type="slidenum">
              <a:rPr lang="en-US" smtClean="0"/>
              <a:pPr/>
              <a:t>‹#›</a:t>
            </a:fld>
            <a:endParaRPr lang="en-US"/>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5" r:id="rId3"/>
    <p:sldLayoutId id="2147483675" r:id="rId4"/>
    <p:sldLayoutId id="2147483668" r:id="rId5"/>
    <p:sldLayoutId id="2147483676" r:id="rId6"/>
    <p:sldLayoutId id="2147483663" r:id="rId7"/>
    <p:sldLayoutId id="2147483662" r:id="rId8"/>
    <p:sldLayoutId id="2147483673" r:id="rId9"/>
    <p:sldLayoutId id="2147483677" r:id="rId10"/>
  </p:sldLayoutIdLst>
  <p:hf hdr="0" dt="0"/>
  <p:txStyles>
    <p:title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computer-user-icon-peolpe-avatar-1331579/" TargetMode="External"/><Relationship Id="rId3" Type="http://schemas.openxmlformats.org/officeDocument/2006/relationships/image" Target="../media/image21.sv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pngall.com/society-png/" TargetMode="External"/><Relationship Id="rId5" Type="http://schemas.openxmlformats.org/officeDocument/2006/relationships/image" Target="../media/image22.png"/><Relationship Id="rId4" Type="http://schemas.openxmlformats.org/officeDocument/2006/relationships/hyperlink" Target="https://svgsilh.com/pt/2196f3/image/156730.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stackoverflow.com/questions/15679751/pie-chart-icon-placing-algorithm/15791198" TargetMode="External"/><Relationship Id="rId3" Type="http://schemas.openxmlformats.org/officeDocument/2006/relationships/hyperlink" Target="https://pixabay.com/en/database-search-database-search-icon-2797375/" TargetMode="External"/><Relationship Id="rId7"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www.pngall.com/storage-png/download/53843"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creativecommons.org/licenses/by-nc/3.0/" TargetMode="External"/><Relationship Id="rId7" Type="http://schemas.openxmlformats.org/officeDocument/2006/relationships/image" Target="../media/image6.png"/><Relationship Id="rId2" Type="http://schemas.openxmlformats.org/officeDocument/2006/relationships/hyperlink" Target="https://www.pngall.com/emotion-png/" TargetMode="External"/><Relationship Id="rId1" Type="http://schemas.openxmlformats.org/officeDocument/2006/relationships/slideLayout" Target="../slideLayouts/slideLayout2.xml"/><Relationship Id="rId6" Type="http://schemas.openxmlformats.org/officeDocument/2006/relationships/hyperlink" Target="https://pixabay.com/en/gender-characters-mainstream-1341368/"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B566AAA-6DB2-2ABD-AF2A-E22BC1914175}"/>
              </a:ext>
            </a:extLst>
          </p:cNvPr>
          <p:cNvSpPr>
            <a:spLocks noGrp="1"/>
          </p:cNvSpPr>
          <p:nvPr>
            <p:ph type="title"/>
          </p:nvPr>
        </p:nvSpPr>
        <p:spPr>
          <a:xfrm>
            <a:off x="-9552" y="2383445"/>
            <a:ext cx="12208056" cy="2086121"/>
          </a:xfrm>
        </p:spPr>
        <p:txBody>
          <a:bodyPr/>
          <a:lstStyle/>
          <a:p>
            <a:r>
              <a:rPr lang="en-US" sz="4800">
                <a:cs typeface="Posterama"/>
              </a:rPr>
              <a:t>Expression detection system</a:t>
            </a:r>
            <a:br>
              <a:rPr lang="en-US" sz="4800">
                <a:cs typeface="Posterama"/>
              </a:rPr>
            </a:br>
            <a:r>
              <a:rPr lang="en-US" sz="2000" b="0">
                <a:ea typeface="+mj-lt"/>
                <a:cs typeface="+mj-lt"/>
              </a:rPr>
              <a:t>Enhanced with Age, Gender Recognition and Database Integration</a:t>
            </a:r>
            <a:endParaRPr lang="en-US" sz="2400">
              <a:cs typeface="Posterama"/>
            </a:endParaRPr>
          </a:p>
        </p:txBody>
      </p:sp>
      <p:sp>
        <p:nvSpPr>
          <p:cNvPr id="14" name="Title 9">
            <a:extLst>
              <a:ext uri="{FF2B5EF4-FFF2-40B4-BE49-F238E27FC236}">
                <a16:creationId xmlns:a16="http://schemas.microsoft.com/office/drawing/2014/main" id="{FC5B4CC8-99FC-687D-B89C-7A84C137EBAB}"/>
              </a:ext>
            </a:extLst>
          </p:cNvPr>
          <p:cNvSpPr txBox="1">
            <a:spLocks/>
          </p:cNvSpPr>
          <p:nvPr/>
        </p:nvSpPr>
        <p:spPr>
          <a:xfrm>
            <a:off x="3730661" y="238471"/>
            <a:ext cx="4725355" cy="6040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7200" b="1" i="0" kern="1200" cap="all" spc="300" baseline="0">
                <a:solidFill>
                  <a:schemeClr val="bg1"/>
                </a:solidFill>
                <a:latin typeface="+mj-lt"/>
                <a:ea typeface="+mj-ea"/>
                <a:cs typeface="Posterama" panose="020B0504020200020000" pitchFamily="34" charset="0"/>
              </a:defRPr>
            </a:lvl1pPr>
          </a:lstStyle>
          <a:p>
            <a:r>
              <a:rPr lang="en-US" sz="2000">
                <a:cs typeface="Posterama"/>
              </a:rPr>
              <a:t>Group</a:t>
            </a:r>
            <a:endParaRPr lang="en-US"/>
          </a:p>
          <a:p>
            <a:r>
              <a:rPr lang="en-US" sz="2000">
                <a:cs typeface="Posterama"/>
              </a:rPr>
              <a:t>7010</a:t>
            </a:r>
            <a:endParaRPr lang="en-US" sz="2000"/>
          </a:p>
        </p:txBody>
      </p:sp>
      <p:sp>
        <p:nvSpPr>
          <p:cNvPr id="2" name="Block Arc 1">
            <a:extLst>
              <a:ext uri="{FF2B5EF4-FFF2-40B4-BE49-F238E27FC236}">
                <a16:creationId xmlns:a16="http://schemas.microsoft.com/office/drawing/2014/main" id="{1C4BC9F5-986B-7954-8227-6C2CB3521974}"/>
              </a:ext>
            </a:extLst>
          </p:cNvPr>
          <p:cNvSpPr/>
          <p:nvPr/>
        </p:nvSpPr>
        <p:spPr>
          <a:xfrm>
            <a:off x="2969443" y="3542907"/>
            <a:ext cx="6237402" cy="6630185"/>
          </a:xfrm>
          <a:prstGeom prst="blockArc">
            <a:avLst/>
          </a:prstGeom>
          <a:solidFill>
            <a:srgbClr val="E0C902"/>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itle 9">
            <a:extLst>
              <a:ext uri="{FF2B5EF4-FFF2-40B4-BE49-F238E27FC236}">
                <a16:creationId xmlns:a16="http://schemas.microsoft.com/office/drawing/2014/main" id="{19BE6AE4-AAF0-E4FE-3C66-8D32007BC313}"/>
              </a:ext>
            </a:extLst>
          </p:cNvPr>
          <p:cNvSpPr txBox="1">
            <a:spLocks/>
          </p:cNvSpPr>
          <p:nvPr/>
        </p:nvSpPr>
        <p:spPr>
          <a:xfrm>
            <a:off x="2399808" y="5118330"/>
            <a:ext cx="7705114" cy="204848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7200" b="1" i="0" kern="1200" cap="all" spc="300" baseline="0">
                <a:solidFill>
                  <a:schemeClr val="bg1"/>
                </a:solidFill>
                <a:latin typeface="+mj-lt"/>
                <a:ea typeface="+mj-ea"/>
                <a:cs typeface="Posterama" panose="020B0504020200020000" pitchFamily="34" charset="0"/>
              </a:defRPr>
            </a:lvl1pPr>
          </a:lstStyle>
          <a:p>
            <a:pPr>
              <a:lnSpc>
                <a:spcPct val="100000"/>
              </a:lnSpc>
              <a:spcBef>
                <a:spcPts val="0"/>
              </a:spcBef>
              <a:spcAft>
                <a:spcPts val="600"/>
              </a:spcAft>
            </a:pPr>
            <a:endParaRPr lang="en-US" sz="1800">
              <a:solidFill>
                <a:schemeClr val="tx1"/>
              </a:solidFill>
              <a:cs typeface="Posterama"/>
            </a:endParaRPr>
          </a:p>
          <a:p>
            <a:pPr>
              <a:lnSpc>
                <a:spcPct val="100000"/>
              </a:lnSpc>
              <a:spcBef>
                <a:spcPts val="0"/>
              </a:spcBef>
              <a:spcAft>
                <a:spcPts val="600"/>
              </a:spcAft>
            </a:pPr>
            <a:r>
              <a:rPr lang="en-US" sz="1800">
                <a:solidFill>
                  <a:schemeClr val="tx1"/>
                </a:solidFill>
                <a:cs typeface="Posterama"/>
              </a:rPr>
              <a:t>GUIDE: </a:t>
            </a:r>
          </a:p>
          <a:p>
            <a:pPr>
              <a:lnSpc>
                <a:spcPct val="100000"/>
              </a:lnSpc>
              <a:spcBef>
                <a:spcPts val="0"/>
              </a:spcBef>
              <a:spcAft>
                <a:spcPts val="600"/>
              </a:spcAft>
            </a:pPr>
            <a:r>
              <a:rPr lang="en-US" sz="1800">
                <a:solidFill>
                  <a:schemeClr val="tx1"/>
                </a:solidFill>
                <a:cs typeface="Posterama"/>
              </a:rPr>
              <a:t>MR. YOGI REDDY MARAMREDDY</a:t>
            </a:r>
          </a:p>
          <a:p>
            <a:pPr>
              <a:lnSpc>
                <a:spcPct val="100000"/>
              </a:lnSpc>
              <a:spcBef>
                <a:spcPts val="0"/>
              </a:spcBef>
              <a:spcAft>
                <a:spcPts val="600"/>
              </a:spcAft>
            </a:pPr>
            <a:r>
              <a:rPr lang="en-US" sz="1800">
                <a:solidFill>
                  <a:schemeClr val="tx1"/>
                </a:solidFill>
                <a:cs typeface="Posterama"/>
              </a:rPr>
              <a:t>ASSISTANT PROFESSOR, COMPUTER SCIENCE AND ENGINEERING, GST , HYDERABAD</a:t>
            </a:r>
            <a:br>
              <a:rPr lang="en-US" sz="1100">
                <a:solidFill>
                  <a:schemeClr val="tx1"/>
                </a:solidFill>
                <a:latin typeface="Trebuchet MS"/>
              </a:rPr>
            </a:br>
            <a:endParaRPr lang="en-US" sz="1200" b="0">
              <a:solidFill>
                <a:schemeClr val="tx1"/>
              </a:solidFill>
              <a:latin typeface="Trebuchet MS"/>
            </a:endParaRPr>
          </a:p>
          <a:p>
            <a:pPr>
              <a:lnSpc>
                <a:spcPct val="100000"/>
              </a:lnSpc>
              <a:spcBef>
                <a:spcPts val="0"/>
              </a:spcBef>
              <a:spcAft>
                <a:spcPts val="600"/>
              </a:spcAft>
            </a:pPr>
            <a:endParaRPr lang="en-US" sz="1200" b="0">
              <a:solidFill>
                <a:schemeClr val="tx1"/>
              </a:solidFill>
              <a:latin typeface="Trebuchet MS"/>
            </a:endParaRPr>
          </a:p>
          <a:p>
            <a:pPr>
              <a:lnSpc>
                <a:spcPct val="100000"/>
              </a:lnSpc>
              <a:spcBef>
                <a:spcPts val="0"/>
              </a:spcBef>
              <a:spcAft>
                <a:spcPts val="600"/>
              </a:spcAft>
            </a:pPr>
            <a:endParaRPr lang="en-GB" sz="1800" b="0">
              <a:solidFill>
                <a:schemeClr val="tx1"/>
              </a:solidFill>
              <a:latin typeface="Trebuchet MS"/>
            </a:endParaRPr>
          </a:p>
          <a:p>
            <a:endParaRPr lang="en-US" sz="1800">
              <a:solidFill>
                <a:schemeClr val="tx1"/>
              </a:solidFill>
            </a:endParaRPr>
          </a:p>
        </p:txBody>
      </p:sp>
    </p:spTree>
    <p:extLst>
      <p:ext uri="{BB962C8B-B14F-4D97-AF65-F5344CB8AC3E}">
        <p14:creationId xmlns:p14="http://schemas.microsoft.com/office/powerpoint/2010/main" val="31776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2783-9401-2B57-E953-C2CAC362BE11}"/>
              </a:ext>
            </a:extLst>
          </p:cNvPr>
          <p:cNvSpPr>
            <a:spLocks noGrp="1"/>
          </p:cNvSpPr>
          <p:nvPr>
            <p:ph type="title"/>
          </p:nvPr>
        </p:nvSpPr>
        <p:spPr>
          <a:xfrm>
            <a:off x="311218" y="270731"/>
            <a:ext cx="7599531" cy="683435"/>
          </a:xfrm>
        </p:spPr>
        <p:txBody>
          <a:bodyPr/>
          <a:lstStyle/>
          <a:p>
            <a:r>
              <a:rPr lang="en-US" sz="4800" dirty="0"/>
              <a:t>AGE-GENDER MODEL</a:t>
            </a:r>
            <a:endParaRPr lang="en-IN" sz="4800" dirty="0"/>
          </a:p>
        </p:txBody>
      </p:sp>
      <p:sp>
        <p:nvSpPr>
          <p:cNvPr id="5" name="Text Placeholder 4">
            <a:extLst>
              <a:ext uri="{FF2B5EF4-FFF2-40B4-BE49-F238E27FC236}">
                <a16:creationId xmlns:a16="http://schemas.microsoft.com/office/drawing/2014/main" id="{65F6F22E-82F0-1DE7-DF17-1A577EC5EF30}"/>
              </a:ext>
            </a:extLst>
          </p:cNvPr>
          <p:cNvSpPr>
            <a:spLocks noGrp="1"/>
          </p:cNvSpPr>
          <p:nvPr>
            <p:ph type="body" sz="quarter" idx="14"/>
          </p:nvPr>
        </p:nvSpPr>
        <p:spPr/>
        <p:txBody>
          <a:bodyPr/>
          <a:lstStyle/>
          <a:p>
            <a:endParaRPr lang="en-IN" sz="1400" dirty="0"/>
          </a:p>
        </p:txBody>
      </p:sp>
      <p:sp>
        <p:nvSpPr>
          <p:cNvPr id="6" name="Footer Placeholder 5">
            <a:extLst>
              <a:ext uri="{FF2B5EF4-FFF2-40B4-BE49-F238E27FC236}">
                <a16:creationId xmlns:a16="http://schemas.microsoft.com/office/drawing/2014/main" id="{2EE3661F-CC15-04D3-DF21-8B16EE9356CF}"/>
              </a:ext>
            </a:extLst>
          </p:cNvPr>
          <p:cNvSpPr>
            <a:spLocks noGrp="1"/>
          </p:cNvSpPr>
          <p:nvPr>
            <p:ph type="ftr" sz="quarter" idx="10"/>
          </p:nvPr>
        </p:nvSpPr>
        <p:spPr>
          <a:xfrm>
            <a:off x="3895481" y="5945165"/>
            <a:ext cx="4243390" cy="1533992"/>
          </a:xfrm>
        </p:spPr>
        <p:txBody>
          <a:bodyPr/>
          <a:lstStyle/>
          <a:p>
            <a:r>
              <a:rPr lang="en-US" sz="1050" dirty="0"/>
              <a:t>EXPRESSION DETECTION</a:t>
            </a:r>
          </a:p>
        </p:txBody>
      </p:sp>
      <p:sp>
        <p:nvSpPr>
          <p:cNvPr id="7" name="Slide Number Placeholder 6">
            <a:extLst>
              <a:ext uri="{FF2B5EF4-FFF2-40B4-BE49-F238E27FC236}">
                <a16:creationId xmlns:a16="http://schemas.microsoft.com/office/drawing/2014/main" id="{B17DEBA0-CBCD-EB26-BF1E-60B08EB8ABA3}"/>
              </a:ext>
            </a:extLst>
          </p:cNvPr>
          <p:cNvSpPr>
            <a:spLocks noGrp="1"/>
          </p:cNvSpPr>
          <p:nvPr>
            <p:ph type="sldNum" sz="quarter" idx="11"/>
          </p:nvPr>
        </p:nvSpPr>
        <p:spPr/>
        <p:txBody>
          <a:bodyPr/>
          <a:lstStyle/>
          <a:p>
            <a:fld id="{0A95BBB0-0295-4C7E-A3D0-2F07981FE8CB}" type="slidenum">
              <a:rPr lang="en-US" sz="4800" smtClean="0"/>
              <a:pPr/>
              <a:t>10</a:t>
            </a:fld>
            <a:endParaRPr lang="en-US" sz="4800"/>
          </a:p>
        </p:txBody>
      </p:sp>
      <p:sp>
        <p:nvSpPr>
          <p:cNvPr id="23" name="TextBox 22">
            <a:extLst>
              <a:ext uri="{FF2B5EF4-FFF2-40B4-BE49-F238E27FC236}">
                <a16:creationId xmlns:a16="http://schemas.microsoft.com/office/drawing/2014/main" id="{CCED5AC9-6656-C4E0-C5A3-C29504C56EF3}"/>
              </a:ext>
            </a:extLst>
          </p:cNvPr>
          <p:cNvSpPr txBox="1"/>
          <p:nvPr/>
        </p:nvSpPr>
        <p:spPr>
          <a:xfrm>
            <a:off x="8570017" y="4764771"/>
            <a:ext cx="2854985" cy="369332"/>
          </a:xfrm>
          <a:prstGeom prst="rect">
            <a:avLst/>
          </a:prstGeom>
          <a:noFill/>
        </p:spPr>
        <p:txBody>
          <a:bodyPr wrap="square" rtlCol="0">
            <a:spAutoFit/>
          </a:bodyPr>
          <a:lstStyle/>
          <a:p>
            <a:r>
              <a:rPr lang="en-US" b="1" dirty="0">
                <a:solidFill>
                  <a:schemeClr val="bg1"/>
                </a:solidFill>
              </a:rPr>
              <a:t>SAVING FEATURES</a:t>
            </a:r>
            <a:endParaRPr lang="en-IN" b="1" dirty="0">
              <a:solidFill>
                <a:schemeClr val="bg1"/>
              </a:solidFill>
            </a:endParaRPr>
          </a:p>
        </p:txBody>
      </p:sp>
      <p:sp>
        <p:nvSpPr>
          <p:cNvPr id="24" name="TextBox 23">
            <a:extLst>
              <a:ext uri="{FF2B5EF4-FFF2-40B4-BE49-F238E27FC236}">
                <a16:creationId xmlns:a16="http://schemas.microsoft.com/office/drawing/2014/main" id="{3345108C-FEFE-9432-7138-24F7F666A668}"/>
              </a:ext>
            </a:extLst>
          </p:cNvPr>
          <p:cNvSpPr txBox="1"/>
          <p:nvPr/>
        </p:nvSpPr>
        <p:spPr>
          <a:xfrm>
            <a:off x="8048935" y="4363226"/>
            <a:ext cx="2854985" cy="369332"/>
          </a:xfrm>
          <a:prstGeom prst="rect">
            <a:avLst/>
          </a:prstGeom>
          <a:noFill/>
        </p:spPr>
        <p:txBody>
          <a:bodyPr wrap="square" rtlCol="0">
            <a:spAutoFit/>
          </a:bodyPr>
          <a:lstStyle/>
          <a:p>
            <a:pPr algn="r"/>
            <a:r>
              <a:rPr lang="en-US" b="1" dirty="0">
                <a:solidFill>
                  <a:schemeClr val="bg1"/>
                </a:solidFill>
              </a:rPr>
              <a:t>NEURAL NETWORK &amp;</a:t>
            </a:r>
            <a:endParaRPr lang="en-IN" b="1" dirty="0">
              <a:solidFill>
                <a:schemeClr val="bg1"/>
              </a:solidFill>
            </a:endParaRPr>
          </a:p>
        </p:txBody>
      </p:sp>
      <p:pic>
        <p:nvPicPr>
          <p:cNvPr id="8" name="Picture 7">
            <a:extLst>
              <a:ext uri="{FF2B5EF4-FFF2-40B4-BE49-F238E27FC236}">
                <a16:creationId xmlns:a16="http://schemas.microsoft.com/office/drawing/2014/main" id="{AA2DB03A-7149-6AE5-A586-C470EBE5CC58}"/>
              </a:ext>
            </a:extLst>
          </p:cNvPr>
          <p:cNvPicPr>
            <a:picLocks noChangeAspect="1"/>
          </p:cNvPicPr>
          <p:nvPr/>
        </p:nvPicPr>
        <p:blipFill>
          <a:blip r:embed="rId2"/>
          <a:stretch>
            <a:fillRect/>
          </a:stretch>
        </p:blipFill>
        <p:spPr>
          <a:xfrm>
            <a:off x="200070" y="1160848"/>
            <a:ext cx="4618484" cy="2640568"/>
          </a:xfrm>
          <a:prstGeom prst="rect">
            <a:avLst/>
          </a:prstGeom>
        </p:spPr>
      </p:pic>
      <p:pic>
        <p:nvPicPr>
          <p:cNvPr id="11" name="Picture 10">
            <a:extLst>
              <a:ext uri="{FF2B5EF4-FFF2-40B4-BE49-F238E27FC236}">
                <a16:creationId xmlns:a16="http://schemas.microsoft.com/office/drawing/2014/main" id="{77155661-C172-9A00-E4FA-71FC06774029}"/>
              </a:ext>
            </a:extLst>
          </p:cNvPr>
          <p:cNvPicPr>
            <a:picLocks noChangeAspect="1"/>
          </p:cNvPicPr>
          <p:nvPr/>
        </p:nvPicPr>
        <p:blipFill>
          <a:blip r:embed="rId3"/>
          <a:stretch>
            <a:fillRect/>
          </a:stretch>
        </p:blipFill>
        <p:spPr>
          <a:xfrm>
            <a:off x="201139" y="4029024"/>
            <a:ext cx="7551034" cy="2734874"/>
          </a:xfrm>
          <a:prstGeom prst="rect">
            <a:avLst/>
          </a:prstGeom>
        </p:spPr>
      </p:pic>
      <p:pic>
        <p:nvPicPr>
          <p:cNvPr id="13" name="Picture 12">
            <a:extLst>
              <a:ext uri="{FF2B5EF4-FFF2-40B4-BE49-F238E27FC236}">
                <a16:creationId xmlns:a16="http://schemas.microsoft.com/office/drawing/2014/main" id="{4676CDC6-0B9E-E228-C20C-837C4EE6907C}"/>
              </a:ext>
            </a:extLst>
          </p:cNvPr>
          <p:cNvPicPr>
            <a:picLocks noChangeAspect="1"/>
          </p:cNvPicPr>
          <p:nvPr/>
        </p:nvPicPr>
        <p:blipFill>
          <a:blip r:embed="rId4"/>
          <a:stretch>
            <a:fillRect/>
          </a:stretch>
        </p:blipFill>
        <p:spPr>
          <a:xfrm>
            <a:off x="6061949" y="1277787"/>
            <a:ext cx="6071507" cy="2891799"/>
          </a:xfrm>
          <a:prstGeom prst="rect">
            <a:avLst/>
          </a:prstGeom>
        </p:spPr>
      </p:pic>
      <p:sp>
        <p:nvSpPr>
          <p:cNvPr id="20" name="TextBox 19">
            <a:extLst>
              <a:ext uri="{FF2B5EF4-FFF2-40B4-BE49-F238E27FC236}">
                <a16:creationId xmlns:a16="http://schemas.microsoft.com/office/drawing/2014/main" id="{D86DA1B3-6335-0672-6E33-64951C60981E}"/>
              </a:ext>
            </a:extLst>
          </p:cNvPr>
          <p:cNvSpPr txBox="1"/>
          <p:nvPr/>
        </p:nvSpPr>
        <p:spPr>
          <a:xfrm>
            <a:off x="1601356" y="1273883"/>
            <a:ext cx="2854985" cy="369332"/>
          </a:xfrm>
          <a:prstGeom prst="rect">
            <a:avLst/>
          </a:prstGeom>
          <a:noFill/>
        </p:spPr>
        <p:txBody>
          <a:bodyPr wrap="square" rtlCol="0">
            <a:spAutoFit/>
          </a:bodyPr>
          <a:lstStyle/>
          <a:p>
            <a:r>
              <a:rPr lang="en-US" b="1" dirty="0"/>
              <a:t>DATAFRAME CREATION</a:t>
            </a:r>
            <a:endParaRPr lang="en-IN" b="1" dirty="0"/>
          </a:p>
        </p:txBody>
      </p:sp>
    </p:spTree>
    <p:extLst>
      <p:ext uri="{BB962C8B-B14F-4D97-AF65-F5344CB8AC3E}">
        <p14:creationId xmlns:p14="http://schemas.microsoft.com/office/powerpoint/2010/main" val="1163649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0C49-3065-6579-44DC-1FEA29736A18}"/>
              </a:ext>
            </a:extLst>
          </p:cNvPr>
          <p:cNvSpPr>
            <a:spLocks noGrp="1"/>
          </p:cNvSpPr>
          <p:nvPr>
            <p:ph type="title"/>
          </p:nvPr>
        </p:nvSpPr>
        <p:spPr>
          <a:xfrm>
            <a:off x="624606" y="502919"/>
            <a:ext cx="4272159" cy="1035183"/>
          </a:xfrm>
        </p:spPr>
        <p:txBody>
          <a:bodyPr/>
          <a:lstStyle/>
          <a:p>
            <a:r>
              <a:rPr lang="en-US" sz="5400" dirty="0"/>
              <a:t>METRICS</a:t>
            </a:r>
            <a:endParaRPr lang="en-IN" sz="5400" dirty="0"/>
          </a:p>
        </p:txBody>
      </p:sp>
      <p:sp>
        <p:nvSpPr>
          <p:cNvPr id="3" name="Text Placeholder 2">
            <a:extLst>
              <a:ext uri="{FF2B5EF4-FFF2-40B4-BE49-F238E27FC236}">
                <a16:creationId xmlns:a16="http://schemas.microsoft.com/office/drawing/2014/main" id="{037FE067-612F-903E-8A27-2695299BC8D0}"/>
              </a:ext>
            </a:extLst>
          </p:cNvPr>
          <p:cNvSpPr>
            <a:spLocks noGrp="1"/>
          </p:cNvSpPr>
          <p:nvPr>
            <p:ph type="body" sz="quarter" idx="12"/>
          </p:nvPr>
        </p:nvSpPr>
        <p:spPr>
          <a:xfrm>
            <a:off x="670834" y="1246078"/>
            <a:ext cx="4179701" cy="365760"/>
          </a:xfrm>
        </p:spPr>
        <p:txBody>
          <a:bodyPr/>
          <a:lstStyle/>
          <a:p>
            <a:r>
              <a:rPr lang="en-US" dirty="0"/>
              <a:t>AGE-GENDER MODEL</a:t>
            </a:r>
            <a:endParaRPr lang="en-IN" dirty="0"/>
          </a:p>
        </p:txBody>
      </p:sp>
      <p:sp>
        <p:nvSpPr>
          <p:cNvPr id="9" name="Footer Placeholder 8">
            <a:extLst>
              <a:ext uri="{FF2B5EF4-FFF2-40B4-BE49-F238E27FC236}">
                <a16:creationId xmlns:a16="http://schemas.microsoft.com/office/drawing/2014/main" id="{5626B647-288A-6F29-B169-2979AA7DA2AB}"/>
              </a:ext>
            </a:extLst>
          </p:cNvPr>
          <p:cNvSpPr>
            <a:spLocks noGrp="1"/>
          </p:cNvSpPr>
          <p:nvPr>
            <p:ph type="ftr" sz="quarter" idx="10"/>
          </p:nvPr>
        </p:nvSpPr>
        <p:spPr>
          <a:xfrm rot="5400000">
            <a:off x="9303307" y="2840598"/>
            <a:ext cx="4243390" cy="1533992"/>
          </a:xfrm>
        </p:spPr>
        <p:txBody>
          <a:bodyPr/>
          <a:lstStyle/>
          <a:p>
            <a:r>
              <a:rPr lang="en-US" dirty="0"/>
              <a:t>EXPRESSION DETECTION</a:t>
            </a:r>
          </a:p>
        </p:txBody>
      </p:sp>
      <p:sp>
        <p:nvSpPr>
          <p:cNvPr id="10" name="Slide Number Placeholder 9">
            <a:extLst>
              <a:ext uri="{FF2B5EF4-FFF2-40B4-BE49-F238E27FC236}">
                <a16:creationId xmlns:a16="http://schemas.microsoft.com/office/drawing/2014/main" id="{05E67EC5-84CF-FCDF-65AC-D85BB6F489AE}"/>
              </a:ext>
            </a:extLst>
          </p:cNvPr>
          <p:cNvSpPr>
            <a:spLocks noGrp="1"/>
          </p:cNvSpPr>
          <p:nvPr>
            <p:ph type="sldNum" sz="quarter" idx="11"/>
          </p:nvPr>
        </p:nvSpPr>
        <p:spPr/>
        <p:txBody>
          <a:bodyPr/>
          <a:lstStyle/>
          <a:p>
            <a:fld id="{0A95BBB0-0295-4C7E-A3D0-2F07981FE8CB}" type="slidenum">
              <a:rPr lang="en-US" smtClean="0"/>
              <a:pPr/>
              <a:t>11</a:t>
            </a:fld>
            <a:endParaRPr lang="en-US"/>
          </a:p>
        </p:txBody>
      </p:sp>
      <p:sp>
        <p:nvSpPr>
          <p:cNvPr id="16" name="Text Placeholder 2">
            <a:extLst>
              <a:ext uri="{FF2B5EF4-FFF2-40B4-BE49-F238E27FC236}">
                <a16:creationId xmlns:a16="http://schemas.microsoft.com/office/drawing/2014/main" id="{61A722CA-4696-7F85-0C96-D2B6B998FB60}"/>
              </a:ext>
            </a:extLst>
          </p:cNvPr>
          <p:cNvSpPr txBox="1">
            <a:spLocks/>
          </p:cNvSpPr>
          <p:nvPr/>
        </p:nvSpPr>
        <p:spPr>
          <a:xfrm>
            <a:off x="455882" y="2810217"/>
            <a:ext cx="4394653" cy="3657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60000"/>
                    <a:lumOff val="40000"/>
                  </a:schemeClr>
                </a:solidFill>
              </a:rPr>
              <a:t>ACCURACY</a:t>
            </a:r>
          </a:p>
          <a:p>
            <a:r>
              <a:rPr lang="en-US" dirty="0">
                <a:solidFill>
                  <a:schemeClr val="accent6">
                    <a:lumMod val="60000"/>
                    <a:lumOff val="40000"/>
                  </a:schemeClr>
                </a:solidFill>
              </a:rPr>
              <a:t>F1 SCORE</a:t>
            </a:r>
          </a:p>
          <a:p>
            <a:r>
              <a:rPr lang="en-US" dirty="0">
                <a:solidFill>
                  <a:schemeClr val="accent6">
                    <a:lumMod val="60000"/>
                    <a:lumOff val="40000"/>
                  </a:schemeClr>
                </a:solidFill>
              </a:rPr>
              <a:t>PRECISION</a:t>
            </a:r>
          </a:p>
          <a:p>
            <a:r>
              <a:rPr lang="en-US" dirty="0">
                <a:solidFill>
                  <a:schemeClr val="accent6">
                    <a:lumMod val="60000"/>
                    <a:lumOff val="40000"/>
                  </a:schemeClr>
                </a:solidFill>
              </a:rPr>
              <a:t>RECALL</a:t>
            </a:r>
          </a:p>
          <a:p>
            <a:r>
              <a:rPr lang="en-US" dirty="0">
                <a:solidFill>
                  <a:schemeClr val="accent6">
                    <a:lumMod val="60000"/>
                    <a:lumOff val="40000"/>
                  </a:schemeClr>
                </a:solidFill>
              </a:rPr>
              <a:t>CONFUSION MATRIX</a:t>
            </a:r>
          </a:p>
          <a:p>
            <a:r>
              <a:rPr lang="en-US" dirty="0">
                <a:solidFill>
                  <a:schemeClr val="accent6">
                    <a:lumMod val="60000"/>
                    <a:lumOff val="40000"/>
                  </a:schemeClr>
                </a:solidFill>
              </a:rPr>
              <a:t>CLASSIFICATION REPORT</a:t>
            </a:r>
            <a:endParaRPr lang="en-IN"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279B3842-8E24-F931-72CB-1FC3CA2BE318}"/>
              </a:ext>
            </a:extLst>
          </p:cNvPr>
          <p:cNvPicPr>
            <a:picLocks noChangeAspect="1"/>
          </p:cNvPicPr>
          <p:nvPr/>
        </p:nvPicPr>
        <p:blipFill rotWithShape="1">
          <a:blip r:embed="rId3"/>
          <a:srcRect r="10540" b="8195"/>
          <a:stretch/>
        </p:blipFill>
        <p:spPr>
          <a:xfrm>
            <a:off x="4666343" y="2086910"/>
            <a:ext cx="5566227" cy="3853386"/>
          </a:xfrm>
          <a:prstGeom prst="rect">
            <a:avLst/>
          </a:prstGeom>
        </p:spPr>
      </p:pic>
    </p:spTree>
    <p:extLst>
      <p:ext uri="{BB962C8B-B14F-4D97-AF65-F5344CB8AC3E}">
        <p14:creationId xmlns:p14="http://schemas.microsoft.com/office/powerpoint/2010/main" val="139730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2964D-5768-4672-3F82-A576EBABBC3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42B2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1" name="Straight Connector 4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C016729A-A6CD-0AF2-7868-5EB51EE00906}"/>
              </a:ext>
            </a:extLst>
          </p:cNvPr>
          <p:cNvSpPr>
            <a:spLocks noGrp="1"/>
          </p:cNvSpPr>
          <p:nvPr>
            <p:ph type="ftr" sz="quarter" idx="10"/>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latin typeface="+mn-lt"/>
                <a:ea typeface="+mn-ea"/>
                <a:cs typeface="+mn-cs"/>
              </a:rPr>
              <a:t>EXPRESSION DETECTION SYSTEM</a:t>
            </a:r>
          </a:p>
        </p:txBody>
      </p:sp>
      <p:sp>
        <p:nvSpPr>
          <p:cNvPr id="4" name="Slide Number Placeholder 3">
            <a:extLst>
              <a:ext uri="{FF2B5EF4-FFF2-40B4-BE49-F238E27FC236}">
                <a16:creationId xmlns:a16="http://schemas.microsoft.com/office/drawing/2014/main" id="{846BDD32-6BB7-7021-4C1C-4873828DE587}"/>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pPr>
            <a:fld id="{0A95BBB0-0295-4C7E-A3D0-2F07981FE8CB}" type="slidenum">
              <a:rPr lang="en-US" sz="1200">
                <a:latin typeface="+mn-lt"/>
                <a:cs typeface="+mn-cs"/>
              </a:rPr>
              <a:pPr>
                <a:spcAft>
                  <a:spcPts val="600"/>
                </a:spcAft>
              </a:pPr>
              <a:t>12</a:t>
            </a:fld>
            <a:endParaRPr lang="en-US" sz="1200">
              <a:latin typeface="+mn-lt"/>
              <a:cs typeface="+mn-cs"/>
            </a:endParaRPr>
          </a:p>
        </p:txBody>
      </p:sp>
      <p:sp>
        <p:nvSpPr>
          <p:cNvPr id="46" name="Oval 4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31D084C5-236F-C7D1-8BDA-16054828E9DB}"/>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9258081" y="429259"/>
            <a:ext cx="2930871" cy="2266403"/>
          </a:xfrm>
          <a:prstGeom prst="rect">
            <a:avLst/>
          </a:prstGeom>
        </p:spPr>
      </p:pic>
      <p:sp>
        <p:nvSpPr>
          <p:cNvPr id="5" name="Title 4">
            <a:extLst>
              <a:ext uri="{FF2B5EF4-FFF2-40B4-BE49-F238E27FC236}">
                <a16:creationId xmlns:a16="http://schemas.microsoft.com/office/drawing/2014/main" id="{AA1E16EF-05FF-F7B5-17BA-A2D01E4A5136}"/>
              </a:ext>
            </a:extLst>
          </p:cNvPr>
          <p:cNvSpPr>
            <a:spLocks noGrp="1"/>
          </p:cNvSpPr>
          <p:nvPr>
            <p:ph type="title"/>
          </p:nvPr>
        </p:nvSpPr>
        <p:spPr>
          <a:xfrm>
            <a:off x="1023255" y="579992"/>
            <a:ext cx="11235281" cy="925192"/>
          </a:xfrm>
          <a:noFill/>
        </p:spPr>
        <p:txBody>
          <a:bodyPr vert="horz" lIns="91440" tIns="45720" rIns="91440" bIns="45720" rtlCol="0" anchor="t">
            <a:noAutofit/>
          </a:bodyPr>
          <a:lstStyle/>
          <a:p>
            <a:r>
              <a:rPr lang="en-US" sz="4800" dirty="0"/>
              <a:t>WEBCAM IMPLEMENTATION</a:t>
            </a:r>
            <a:endParaRPr lang="en-IN" sz="4800" dirty="0"/>
          </a:p>
        </p:txBody>
      </p:sp>
      <p:pic>
        <p:nvPicPr>
          <p:cNvPr id="23" name="Picture 22">
            <a:extLst>
              <a:ext uri="{FF2B5EF4-FFF2-40B4-BE49-F238E27FC236}">
                <a16:creationId xmlns:a16="http://schemas.microsoft.com/office/drawing/2014/main" id="{64AFD53E-33E3-2BB9-A34C-30A7391CDA18}"/>
              </a:ext>
            </a:extLst>
          </p:cNvPr>
          <p:cNvPicPr>
            <a:picLocks noChangeAspect="1"/>
          </p:cNvPicPr>
          <p:nvPr/>
        </p:nvPicPr>
        <p:blipFill>
          <a:blip r:embed="rId5">
            <a:alphaModFix amt="20000"/>
            <a:extLst>
              <a:ext uri="{837473B0-CC2E-450A-ABE3-18F120FF3D39}">
                <a1611:picAttrSrcUrl xmlns:a1611="http://schemas.microsoft.com/office/drawing/2016/11/main" r:id="rId6"/>
              </a:ext>
            </a:extLst>
          </a:blip>
          <a:stretch>
            <a:fillRect/>
          </a:stretch>
        </p:blipFill>
        <p:spPr>
          <a:xfrm>
            <a:off x="2406128" y="3496434"/>
            <a:ext cx="1857307" cy="1583253"/>
          </a:xfrm>
          <a:prstGeom prst="rect">
            <a:avLst/>
          </a:prstGeom>
        </p:spPr>
      </p:pic>
      <p:pic>
        <p:nvPicPr>
          <p:cNvPr id="33" name="Picture 32">
            <a:extLst>
              <a:ext uri="{FF2B5EF4-FFF2-40B4-BE49-F238E27FC236}">
                <a16:creationId xmlns:a16="http://schemas.microsoft.com/office/drawing/2014/main" id="{ACBF6B18-8724-0054-9BC4-2CD4F8467AE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118692" y="4142344"/>
            <a:ext cx="2011899" cy="2011899"/>
          </a:xfrm>
          <a:prstGeom prst="rect">
            <a:avLst/>
          </a:prstGeom>
        </p:spPr>
      </p:pic>
      <p:sp>
        <p:nvSpPr>
          <p:cNvPr id="2" name="TextBox 1">
            <a:extLst>
              <a:ext uri="{FF2B5EF4-FFF2-40B4-BE49-F238E27FC236}">
                <a16:creationId xmlns:a16="http://schemas.microsoft.com/office/drawing/2014/main" id="{4068C9D6-11FD-7364-8876-9AD8C72E33D6}"/>
              </a:ext>
            </a:extLst>
          </p:cNvPr>
          <p:cNvSpPr txBox="1"/>
          <p:nvPr/>
        </p:nvSpPr>
        <p:spPr>
          <a:xfrm>
            <a:off x="444427" y="1828493"/>
            <a:ext cx="11513593" cy="4154984"/>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sz="2400" b="1" i="0" dirty="0">
                <a:solidFill>
                  <a:srgbClr val="ECECEC"/>
                </a:solidFill>
                <a:effectLst/>
                <a:latin typeface="+mj-lt"/>
              </a:rPr>
              <a:t>VIDEO INPUT ACQUISITION</a:t>
            </a:r>
          </a:p>
          <a:p>
            <a:pPr marL="285750" indent="-285750" algn="l">
              <a:buFont typeface="Arial" panose="020B0604020202020204" pitchFamily="34" charset="0"/>
              <a:buChar char="•"/>
            </a:pPr>
            <a:endParaRPr lang="en-US" sz="2400" b="1" i="0" dirty="0">
              <a:solidFill>
                <a:srgbClr val="ECECEC"/>
              </a:solidFill>
              <a:effectLst/>
              <a:latin typeface="+mj-lt"/>
            </a:endParaRPr>
          </a:p>
          <a:p>
            <a:pPr marL="285750" indent="-285750" algn="l">
              <a:buFont typeface="Arial" panose="020B0604020202020204" pitchFamily="34" charset="0"/>
              <a:buChar char="•"/>
            </a:pPr>
            <a:r>
              <a:rPr lang="en-US" sz="2400" b="1" i="0" dirty="0">
                <a:solidFill>
                  <a:srgbClr val="ECECEC"/>
                </a:solidFill>
                <a:effectLst/>
                <a:latin typeface="+mj-lt"/>
              </a:rPr>
              <a:t>FACE DETECTION AND LOCALIZATION</a:t>
            </a:r>
          </a:p>
          <a:p>
            <a:pPr algn="l"/>
            <a:endParaRPr lang="en-US" sz="2400" b="1" i="0" dirty="0">
              <a:solidFill>
                <a:srgbClr val="ECECEC"/>
              </a:solidFill>
              <a:effectLst/>
              <a:latin typeface="+mj-lt"/>
              <a:cs typeface="Posterama"/>
            </a:endParaRPr>
          </a:p>
          <a:p>
            <a:pPr marL="285750" indent="-285750" algn="l">
              <a:buFont typeface="Arial" panose="020B0604020202020204" pitchFamily="34" charset="0"/>
              <a:buChar char="•"/>
            </a:pPr>
            <a:r>
              <a:rPr lang="en-US" sz="2400" b="1" i="0" dirty="0">
                <a:solidFill>
                  <a:srgbClr val="ECECEC"/>
                </a:solidFill>
                <a:effectLst/>
                <a:latin typeface="+mj-lt"/>
              </a:rPr>
              <a:t>FEATURE EXTRACTION</a:t>
            </a:r>
          </a:p>
          <a:p>
            <a:pPr marL="285750" indent="-285750" algn="l">
              <a:buFont typeface="Arial" panose="020B0604020202020204" pitchFamily="34" charset="0"/>
              <a:buChar char="•"/>
            </a:pPr>
            <a:endParaRPr lang="en-US" sz="2400" b="1" dirty="0">
              <a:solidFill>
                <a:srgbClr val="ECECEC"/>
              </a:solidFill>
              <a:latin typeface="+mj-lt"/>
              <a:cs typeface="Posterama"/>
            </a:endParaRPr>
          </a:p>
          <a:p>
            <a:pPr marL="285750" indent="-285750" algn="l">
              <a:buFont typeface="Arial" panose="020B0604020202020204" pitchFamily="34" charset="0"/>
              <a:buChar char="•"/>
            </a:pPr>
            <a:r>
              <a:rPr lang="en-US" sz="2400" b="1" i="0" dirty="0">
                <a:solidFill>
                  <a:srgbClr val="ECECEC"/>
                </a:solidFill>
                <a:effectLst/>
                <a:latin typeface="+mj-lt"/>
              </a:rPr>
              <a:t>EMOTION RECOGNITION MODEL</a:t>
            </a:r>
          </a:p>
          <a:p>
            <a:pPr marL="285750" indent="-285750" algn="l">
              <a:buFont typeface="Arial" panose="020B0604020202020204" pitchFamily="34" charset="0"/>
              <a:buChar char="•"/>
            </a:pPr>
            <a:endParaRPr lang="en-US" sz="2400" b="1" i="0" dirty="0">
              <a:solidFill>
                <a:srgbClr val="ECECEC"/>
              </a:solidFill>
              <a:effectLst/>
              <a:latin typeface="+mj-lt"/>
              <a:cs typeface="Posterama"/>
            </a:endParaRPr>
          </a:p>
          <a:p>
            <a:pPr marL="285750" indent="-285750" algn="l">
              <a:buFont typeface="Arial" panose="020B0604020202020204" pitchFamily="34" charset="0"/>
              <a:buChar char="•"/>
            </a:pPr>
            <a:r>
              <a:rPr lang="en-US" sz="2400" b="1" i="0" dirty="0">
                <a:solidFill>
                  <a:srgbClr val="ECECEC"/>
                </a:solidFill>
                <a:effectLst/>
                <a:latin typeface="+mj-lt"/>
              </a:rPr>
              <a:t>REAL-TIME FEEDBACK AND VISUALIZATION</a:t>
            </a:r>
          </a:p>
          <a:p>
            <a:pPr marL="285750" indent="-285750" algn="l">
              <a:buFont typeface="Arial" panose="020B0604020202020204" pitchFamily="34" charset="0"/>
              <a:buChar char="•"/>
            </a:pPr>
            <a:endParaRPr lang="en-US" sz="2400" b="1" dirty="0">
              <a:solidFill>
                <a:srgbClr val="ECECEC"/>
              </a:solidFill>
              <a:latin typeface="+mj-lt"/>
              <a:cs typeface="Posterama"/>
            </a:endParaRPr>
          </a:p>
          <a:p>
            <a:pPr marL="285750" indent="-285750" algn="l">
              <a:buFont typeface="Arial" panose="020B0604020202020204" pitchFamily="34" charset="0"/>
              <a:buChar char="•"/>
            </a:pPr>
            <a:r>
              <a:rPr lang="en-US" sz="2400" b="1" i="0" dirty="0">
                <a:solidFill>
                  <a:srgbClr val="ECECEC"/>
                </a:solidFill>
                <a:effectLst/>
                <a:latin typeface="+mj-lt"/>
              </a:rPr>
              <a:t>CONTINUOUS MONITORING AND ANALYSIS</a:t>
            </a:r>
            <a:endParaRPr lang="en-US" sz="2400" b="1" i="0" dirty="0">
              <a:solidFill>
                <a:srgbClr val="ECECEC"/>
              </a:solidFill>
              <a:effectLst/>
              <a:latin typeface="+mj-lt"/>
              <a:cs typeface="Posterama"/>
            </a:endParaRPr>
          </a:p>
        </p:txBody>
      </p:sp>
    </p:spTree>
    <p:extLst>
      <p:ext uri="{BB962C8B-B14F-4D97-AF65-F5344CB8AC3E}">
        <p14:creationId xmlns:p14="http://schemas.microsoft.com/office/powerpoint/2010/main" val="63802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CE5773-B8EB-1A99-A791-7077F86FF1CD}"/>
              </a:ext>
            </a:extLst>
          </p:cNvPr>
          <p:cNvSpPr>
            <a:spLocks noGrp="1"/>
          </p:cNvSpPr>
          <p:nvPr>
            <p:ph type="body" sz="quarter" idx="14"/>
          </p:nvPr>
        </p:nvSpPr>
        <p:spPr/>
        <p:txBody>
          <a:bodyPr/>
          <a:lstStyle/>
          <a:p>
            <a:endParaRPr lang="en-IN" dirty="0"/>
          </a:p>
        </p:txBody>
      </p:sp>
      <p:sp>
        <p:nvSpPr>
          <p:cNvPr id="6" name="Footer Placeholder 5">
            <a:extLst>
              <a:ext uri="{FF2B5EF4-FFF2-40B4-BE49-F238E27FC236}">
                <a16:creationId xmlns:a16="http://schemas.microsoft.com/office/drawing/2014/main" id="{2BF87B18-5414-7378-970E-06308D9204DD}"/>
              </a:ext>
            </a:extLst>
          </p:cNvPr>
          <p:cNvSpPr>
            <a:spLocks noGrp="1"/>
          </p:cNvSpPr>
          <p:nvPr>
            <p:ph type="ftr" sz="quarter" idx="10"/>
          </p:nvPr>
        </p:nvSpPr>
        <p:spPr/>
        <p:txBody>
          <a:bodyPr/>
          <a:lstStyle/>
          <a:p>
            <a:r>
              <a:rPr lang="en-US"/>
              <a:t>EXPRESSION DETECTION</a:t>
            </a:r>
          </a:p>
        </p:txBody>
      </p:sp>
      <p:sp>
        <p:nvSpPr>
          <p:cNvPr id="7" name="Slide Number Placeholder 6">
            <a:extLst>
              <a:ext uri="{FF2B5EF4-FFF2-40B4-BE49-F238E27FC236}">
                <a16:creationId xmlns:a16="http://schemas.microsoft.com/office/drawing/2014/main" id="{1658A904-939A-5B5B-73E2-7C88E8F21E0F}"/>
              </a:ext>
            </a:extLst>
          </p:cNvPr>
          <p:cNvSpPr>
            <a:spLocks noGrp="1"/>
          </p:cNvSpPr>
          <p:nvPr>
            <p:ph type="sldNum" sz="quarter" idx="11"/>
          </p:nvPr>
        </p:nvSpPr>
        <p:spPr/>
        <p:txBody>
          <a:bodyPr/>
          <a:lstStyle/>
          <a:p>
            <a:fld id="{0A95BBB0-0295-4C7E-A3D0-2F07981FE8CB}" type="slidenum">
              <a:rPr lang="en-US" smtClean="0"/>
              <a:pPr/>
              <a:t>13</a:t>
            </a:fld>
            <a:endParaRPr lang="en-US"/>
          </a:p>
        </p:txBody>
      </p:sp>
      <p:pic>
        <p:nvPicPr>
          <p:cNvPr id="11" name="Picture 10">
            <a:extLst>
              <a:ext uri="{FF2B5EF4-FFF2-40B4-BE49-F238E27FC236}">
                <a16:creationId xmlns:a16="http://schemas.microsoft.com/office/drawing/2014/main" id="{827FB5B6-1746-670F-C12D-F33E513B8DC8}"/>
              </a:ext>
            </a:extLst>
          </p:cNvPr>
          <p:cNvPicPr>
            <a:picLocks noChangeAspect="1"/>
          </p:cNvPicPr>
          <p:nvPr/>
        </p:nvPicPr>
        <p:blipFill>
          <a:blip r:embed="rId2"/>
          <a:stretch>
            <a:fillRect/>
          </a:stretch>
        </p:blipFill>
        <p:spPr>
          <a:xfrm>
            <a:off x="280291" y="1023669"/>
            <a:ext cx="10377715" cy="1631122"/>
          </a:xfrm>
          <a:prstGeom prst="rect">
            <a:avLst/>
          </a:prstGeom>
        </p:spPr>
      </p:pic>
      <p:sp>
        <p:nvSpPr>
          <p:cNvPr id="12" name="TextBox 11">
            <a:extLst>
              <a:ext uri="{FF2B5EF4-FFF2-40B4-BE49-F238E27FC236}">
                <a16:creationId xmlns:a16="http://schemas.microsoft.com/office/drawing/2014/main" id="{04CC49B4-1E06-B7DB-7D07-57A56FFFEFB5}"/>
              </a:ext>
            </a:extLst>
          </p:cNvPr>
          <p:cNvSpPr txBox="1"/>
          <p:nvPr/>
        </p:nvSpPr>
        <p:spPr>
          <a:xfrm>
            <a:off x="-347580" y="519670"/>
            <a:ext cx="2854985" cy="369332"/>
          </a:xfrm>
          <a:prstGeom prst="rect">
            <a:avLst/>
          </a:prstGeom>
          <a:noFill/>
        </p:spPr>
        <p:txBody>
          <a:bodyPr wrap="square" rtlCol="0">
            <a:spAutoFit/>
          </a:bodyPr>
          <a:lstStyle/>
          <a:p>
            <a:pPr algn="r"/>
            <a:r>
              <a:rPr lang="en-US" b="1" dirty="0">
                <a:solidFill>
                  <a:schemeClr val="bg1"/>
                </a:solidFill>
              </a:rPr>
              <a:t>INTERFACE CODE</a:t>
            </a:r>
            <a:endParaRPr lang="en-IN" b="1" dirty="0">
              <a:solidFill>
                <a:schemeClr val="bg1"/>
              </a:solidFill>
            </a:endParaRPr>
          </a:p>
        </p:txBody>
      </p:sp>
      <p:pic>
        <p:nvPicPr>
          <p:cNvPr id="14" name="Picture 13">
            <a:extLst>
              <a:ext uri="{FF2B5EF4-FFF2-40B4-BE49-F238E27FC236}">
                <a16:creationId xmlns:a16="http://schemas.microsoft.com/office/drawing/2014/main" id="{79C2C61A-6E56-16BF-BC7B-A7949BD35425}"/>
              </a:ext>
            </a:extLst>
          </p:cNvPr>
          <p:cNvPicPr>
            <a:picLocks noChangeAspect="1"/>
          </p:cNvPicPr>
          <p:nvPr/>
        </p:nvPicPr>
        <p:blipFill>
          <a:blip r:embed="rId3"/>
          <a:stretch>
            <a:fillRect/>
          </a:stretch>
        </p:blipFill>
        <p:spPr>
          <a:xfrm>
            <a:off x="329301" y="3643909"/>
            <a:ext cx="8149771" cy="3011544"/>
          </a:xfrm>
          <a:prstGeom prst="rect">
            <a:avLst/>
          </a:prstGeom>
        </p:spPr>
      </p:pic>
      <p:sp>
        <p:nvSpPr>
          <p:cNvPr id="2" name="Title 1">
            <a:extLst>
              <a:ext uri="{FF2B5EF4-FFF2-40B4-BE49-F238E27FC236}">
                <a16:creationId xmlns:a16="http://schemas.microsoft.com/office/drawing/2014/main" id="{DB2D997C-53BA-9AC1-F2F6-A57CEE0CDF0D}"/>
              </a:ext>
            </a:extLst>
          </p:cNvPr>
          <p:cNvSpPr>
            <a:spLocks noGrp="1"/>
          </p:cNvSpPr>
          <p:nvPr>
            <p:ph type="title"/>
          </p:nvPr>
        </p:nvSpPr>
        <p:spPr>
          <a:xfrm>
            <a:off x="7095018" y="202547"/>
            <a:ext cx="5009896" cy="742405"/>
          </a:xfrm>
        </p:spPr>
        <p:txBody>
          <a:bodyPr/>
          <a:lstStyle/>
          <a:p>
            <a:r>
              <a:rPr lang="en-US" sz="4800" dirty="0"/>
              <a:t>DRIVER CODE</a:t>
            </a:r>
            <a:endParaRPr lang="en-IN" sz="4800" dirty="0"/>
          </a:p>
        </p:txBody>
      </p:sp>
      <p:sp>
        <p:nvSpPr>
          <p:cNvPr id="15" name="TextBox 14">
            <a:extLst>
              <a:ext uri="{FF2B5EF4-FFF2-40B4-BE49-F238E27FC236}">
                <a16:creationId xmlns:a16="http://schemas.microsoft.com/office/drawing/2014/main" id="{4A94EF3E-C6A0-82C6-7A33-6D903F50D1D4}"/>
              </a:ext>
            </a:extLst>
          </p:cNvPr>
          <p:cNvSpPr txBox="1"/>
          <p:nvPr/>
        </p:nvSpPr>
        <p:spPr>
          <a:xfrm>
            <a:off x="280291" y="3214091"/>
            <a:ext cx="3471652" cy="369332"/>
          </a:xfrm>
          <a:prstGeom prst="rect">
            <a:avLst/>
          </a:prstGeom>
          <a:noFill/>
        </p:spPr>
        <p:txBody>
          <a:bodyPr wrap="square" rtlCol="0">
            <a:spAutoFit/>
          </a:bodyPr>
          <a:lstStyle/>
          <a:p>
            <a:pPr algn="r"/>
            <a:r>
              <a:rPr lang="en-US" b="1" dirty="0">
                <a:solidFill>
                  <a:schemeClr val="bg1"/>
                </a:solidFill>
              </a:rPr>
              <a:t>LOADING MODEL WEIGHTS</a:t>
            </a:r>
            <a:endParaRPr lang="en-IN" b="1" dirty="0">
              <a:solidFill>
                <a:schemeClr val="bg1"/>
              </a:solidFill>
            </a:endParaRPr>
          </a:p>
        </p:txBody>
      </p:sp>
    </p:spTree>
    <p:extLst>
      <p:ext uri="{BB962C8B-B14F-4D97-AF65-F5344CB8AC3E}">
        <p14:creationId xmlns:p14="http://schemas.microsoft.com/office/powerpoint/2010/main" val="13716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CE5773-B8EB-1A99-A791-7077F86FF1CD}"/>
              </a:ext>
            </a:extLst>
          </p:cNvPr>
          <p:cNvSpPr>
            <a:spLocks noGrp="1"/>
          </p:cNvSpPr>
          <p:nvPr>
            <p:ph type="body" sz="quarter" idx="14"/>
          </p:nvPr>
        </p:nvSpPr>
        <p:spPr/>
        <p:txBody>
          <a:bodyPr/>
          <a:lstStyle/>
          <a:p>
            <a:endParaRPr lang="en-IN" dirty="0"/>
          </a:p>
        </p:txBody>
      </p:sp>
      <p:sp>
        <p:nvSpPr>
          <p:cNvPr id="6" name="Footer Placeholder 5">
            <a:extLst>
              <a:ext uri="{FF2B5EF4-FFF2-40B4-BE49-F238E27FC236}">
                <a16:creationId xmlns:a16="http://schemas.microsoft.com/office/drawing/2014/main" id="{2BF87B18-5414-7378-970E-06308D9204DD}"/>
              </a:ext>
            </a:extLst>
          </p:cNvPr>
          <p:cNvSpPr>
            <a:spLocks noGrp="1"/>
          </p:cNvSpPr>
          <p:nvPr>
            <p:ph type="ftr" sz="quarter" idx="10"/>
          </p:nvPr>
        </p:nvSpPr>
        <p:spPr/>
        <p:txBody>
          <a:bodyPr/>
          <a:lstStyle/>
          <a:p>
            <a:r>
              <a:rPr lang="en-US"/>
              <a:t>EXPRESSION DETECTION</a:t>
            </a:r>
          </a:p>
        </p:txBody>
      </p:sp>
      <p:sp>
        <p:nvSpPr>
          <p:cNvPr id="7" name="Slide Number Placeholder 6">
            <a:extLst>
              <a:ext uri="{FF2B5EF4-FFF2-40B4-BE49-F238E27FC236}">
                <a16:creationId xmlns:a16="http://schemas.microsoft.com/office/drawing/2014/main" id="{1658A904-939A-5B5B-73E2-7C88E8F21E0F}"/>
              </a:ext>
            </a:extLst>
          </p:cNvPr>
          <p:cNvSpPr>
            <a:spLocks noGrp="1"/>
          </p:cNvSpPr>
          <p:nvPr>
            <p:ph type="sldNum" sz="quarter" idx="11"/>
          </p:nvPr>
        </p:nvSpPr>
        <p:spPr/>
        <p:txBody>
          <a:bodyPr/>
          <a:lstStyle/>
          <a:p>
            <a:fld id="{0A95BBB0-0295-4C7E-A3D0-2F07981FE8CB}" type="slidenum">
              <a:rPr lang="en-US" smtClean="0"/>
              <a:pPr/>
              <a:t>14</a:t>
            </a:fld>
            <a:endParaRPr lang="en-US"/>
          </a:p>
        </p:txBody>
      </p:sp>
      <p:sp>
        <p:nvSpPr>
          <p:cNvPr id="2" name="Title 1">
            <a:extLst>
              <a:ext uri="{FF2B5EF4-FFF2-40B4-BE49-F238E27FC236}">
                <a16:creationId xmlns:a16="http://schemas.microsoft.com/office/drawing/2014/main" id="{DB2D997C-53BA-9AC1-F2F6-A57CEE0CDF0D}"/>
              </a:ext>
            </a:extLst>
          </p:cNvPr>
          <p:cNvSpPr>
            <a:spLocks noGrp="1"/>
          </p:cNvSpPr>
          <p:nvPr>
            <p:ph type="title"/>
          </p:nvPr>
        </p:nvSpPr>
        <p:spPr>
          <a:xfrm>
            <a:off x="7095018" y="202547"/>
            <a:ext cx="5009896" cy="742405"/>
          </a:xfrm>
        </p:spPr>
        <p:txBody>
          <a:bodyPr/>
          <a:lstStyle/>
          <a:p>
            <a:r>
              <a:rPr lang="en-US" sz="4800" dirty="0"/>
              <a:t>DRIVER CODE</a:t>
            </a:r>
            <a:endParaRPr lang="en-IN" sz="4800" dirty="0"/>
          </a:p>
        </p:txBody>
      </p:sp>
      <p:sp>
        <p:nvSpPr>
          <p:cNvPr id="15" name="TextBox 14">
            <a:extLst>
              <a:ext uri="{FF2B5EF4-FFF2-40B4-BE49-F238E27FC236}">
                <a16:creationId xmlns:a16="http://schemas.microsoft.com/office/drawing/2014/main" id="{4A94EF3E-C6A0-82C6-7A33-6D903F50D1D4}"/>
              </a:ext>
            </a:extLst>
          </p:cNvPr>
          <p:cNvSpPr txBox="1"/>
          <p:nvPr/>
        </p:nvSpPr>
        <p:spPr>
          <a:xfrm>
            <a:off x="0" y="804719"/>
            <a:ext cx="4908566" cy="461665"/>
          </a:xfrm>
          <a:prstGeom prst="rect">
            <a:avLst/>
          </a:prstGeom>
          <a:noFill/>
        </p:spPr>
        <p:txBody>
          <a:bodyPr wrap="square" rtlCol="0">
            <a:spAutoFit/>
          </a:bodyPr>
          <a:lstStyle/>
          <a:p>
            <a:pPr algn="r"/>
            <a:r>
              <a:rPr lang="en-US" sz="2400" b="1" dirty="0">
                <a:solidFill>
                  <a:schemeClr val="bg1"/>
                </a:solidFill>
              </a:rPr>
              <a:t>DETECTING AND LABELLING</a:t>
            </a:r>
            <a:endParaRPr lang="en-IN" sz="2400" b="1" dirty="0">
              <a:solidFill>
                <a:schemeClr val="bg1"/>
              </a:solidFill>
            </a:endParaRPr>
          </a:p>
        </p:txBody>
      </p:sp>
      <p:pic>
        <p:nvPicPr>
          <p:cNvPr id="4" name="Picture 3">
            <a:extLst>
              <a:ext uri="{FF2B5EF4-FFF2-40B4-BE49-F238E27FC236}">
                <a16:creationId xmlns:a16="http://schemas.microsoft.com/office/drawing/2014/main" id="{6D842DF2-2459-2680-1597-71935CE8C2A4}"/>
              </a:ext>
            </a:extLst>
          </p:cNvPr>
          <p:cNvPicPr>
            <a:picLocks noChangeAspect="1"/>
          </p:cNvPicPr>
          <p:nvPr/>
        </p:nvPicPr>
        <p:blipFill>
          <a:blip r:embed="rId2"/>
          <a:stretch>
            <a:fillRect/>
          </a:stretch>
        </p:blipFill>
        <p:spPr>
          <a:xfrm>
            <a:off x="529772" y="1402079"/>
            <a:ext cx="8969828" cy="5185431"/>
          </a:xfrm>
          <a:prstGeom prst="rect">
            <a:avLst/>
          </a:prstGeom>
        </p:spPr>
      </p:pic>
    </p:spTree>
    <p:extLst>
      <p:ext uri="{BB962C8B-B14F-4D97-AF65-F5344CB8AC3E}">
        <p14:creationId xmlns:p14="http://schemas.microsoft.com/office/powerpoint/2010/main" val="4137880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CE5773-B8EB-1A99-A791-7077F86FF1CD}"/>
              </a:ext>
            </a:extLst>
          </p:cNvPr>
          <p:cNvSpPr>
            <a:spLocks noGrp="1"/>
          </p:cNvSpPr>
          <p:nvPr>
            <p:ph type="body" sz="quarter" idx="14"/>
          </p:nvPr>
        </p:nvSpPr>
        <p:spPr/>
        <p:txBody>
          <a:bodyPr/>
          <a:lstStyle/>
          <a:p>
            <a:endParaRPr lang="en-IN" dirty="0"/>
          </a:p>
        </p:txBody>
      </p:sp>
      <p:sp>
        <p:nvSpPr>
          <p:cNvPr id="6" name="Footer Placeholder 5">
            <a:extLst>
              <a:ext uri="{FF2B5EF4-FFF2-40B4-BE49-F238E27FC236}">
                <a16:creationId xmlns:a16="http://schemas.microsoft.com/office/drawing/2014/main" id="{2BF87B18-5414-7378-970E-06308D9204DD}"/>
              </a:ext>
            </a:extLst>
          </p:cNvPr>
          <p:cNvSpPr>
            <a:spLocks noGrp="1"/>
          </p:cNvSpPr>
          <p:nvPr>
            <p:ph type="ftr" sz="quarter" idx="10"/>
          </p:nvPr>
        </p:nvSpPr>
        <p:spPr/>
        <p:txBody>
          <a:bodyPr/>
          <a:lstStyle/>
          <a:p>
            <a:r>
              <a:rPr lang="en-US"/>
              <a:t>EXPRESSION DETECTION</a:t>
            </a:r>
          </a:p>
        </p:txBody>
      </p:sp>
      <p:sp>
        <p:nvSpPr>
          <p:cNvPr id="7" name="Slide Number Placeholder 6">
            <a:extLst>
              <a:ext uri="{FF2B5EF4-FFF2-40B4-BE49-F238E27FC236}">
                <a16:creationId xmlns:a16="http://schemas.microsoft.com/office/drawing/2014/main" id="{1658A904-939A-5B5B-73E2-7C88E8F21E0F}"/>
              </a:ext>
            </a:extLst>
          </p:cNvPr>
          <p:cNvSpPr>
            <a:spLocks noGrp="1"/>
          </p:cNvSpPr>
          <p:nvPr>
            <p:ph type="sldNum" sz="quarter" idx="11"/>
          </p:nvPr>
        </p:nvSpPr>
        <p:spPr/>
        <p:txBody>
          <a:bodyPr/>
          <a:lstStyle/>
          <a:p>
            <a:fld id="{0A95BBB0-0295-4C7E-A3D0-2F07981FE8CB}" type="slidenum">
              <a:rPr lang="en-US" smtClean="0"/>
              <a:pPr/>
              <a:t>15</a:t>
            </a:fld>
            <a:endParaRPr lang="en-US"/>
          </a:p>
        </p:txBody>
      </p:sp>
      <p:sp>
        <p:nvSpPr>
          <p:cNvPr id="2" name="Title 1">
            <a:extLst>
              <a:ext uri="{FF2B5EF4-FFF2-40B4-BE49-F238E27FC236}">
                <a16:creationId xmlns:a16="http://schemas.microsoft.com/office/drawing/2014/main" id="{DB2D997C-53BA-9AC1-F2F6-A57CEE0CDF0D}"/>
              </a:ext>
            </a:extLst>
          </p:cNvPr>
          <p:cNvSpPr>
            <a:spLocks noGrp="1"/>
          </p:cNvSpPr>
          <p:nvPr>
            <p:ph type="title"/>
          </p:nvPr>
        </p:nvSpPr>
        <p:spPr>
          <a:xfrm>
            <a:off x="7095018" y="202547"/>
            <a:ext cx="5009896" cy="742405"/>
          </a:xfrm>
        </p:spPr>
        <p:txBody>
          <a:bodyPr/>
          <a:lstStyle/>
          <a:p>
            <a:r>
              <a:rPr lang="en-US" sz="4800" dirty="0"/>
              <a:t>DRIVER CODE</a:t>
            </a:r>
            <a:endParaRPr lang="en-IN" sz="4800" dirty="0"/>
          </a:p>
        </p:txBody>
      </p:sp>
      <p:sp>
        <p:nvSpPr>
          <p:cNvPr id="15" name="TextBox 14">
            <a:extLst>
              <a:ext uri="{FF2B5EF4-FFF2-40B4-BE49-F238E27FC236}">
                <a16:creationId xmlns:a16="http://schemas.microsoft.com/office/drawing/2014/main" id="{4A94EF3E-C6A0-82C6-7A33-6D903F50D1D4}"/>
              </a:ext>
            </a:extLst>
          </p:cNvPr>
          <p:cNvSpPr txBox="1"/>
          <p:nvPr/>
        </p:nvSpPr>
        <p:spPr>
          <a:xfrm>
            <a:off x="294804" y="838940"/>
            <a:ext cx="4364281" cy="461665"/>
          </a:xfrm>
          <a:prstGeom prst="rect">
            <a:avLst/>
          </a:prstGeom>
          <a:noFill/>
        </p:spPr>
        <p:txBody>
          <a:bodyPr wrap="square" rtlCol="0">
            <a:spAutoFit/>
          </a:bodyPr>
          <a:lstStyle/>
          <a:p>
            <a:pPr algn="r"/>
            <a:r>
              <a:rPr lang="en-US" sz="2400" b="1" dirty="0">
                <a:solidFill>
                  <a:schemeClr val="bg1"/>
                </a:solidFill>
              </a:rPr>
              <a:t>PREDICTION AND SAVING</a:t>
            </a:r>
            <a:endParaRPr lang="en-IN" sz="2400" b="1" dirty="0">
              <a:solidFill>
                <a:schemeClr val="bg1"/>
              </a:solidFill>
            </a:endParaRPr>
          </a:p>
        </p:txBody>
      </p:sp>
      <p:pic>
        <p:nvPicPr>
          <p:cNvPr id="8" name="Picture 7">
            <a:extLst>
              <a:ext uri="{FF2B5EF4-FFF2-40B4-BE49-F238E27FC236}">
                <a16:creationId xmlns:a16="http://schemas.microsoft.com/office/drawing/2014/main" id="{FADD9C1A-E7EE-FF17-30C2-6C9E3170257D}"/>
              </a:ext>
            </a:extLst>
          </p:cNvPr>
          <p:cNvPicPr>
            <a:picLocks noChangeAspect="1"/>
          </p:cNvPicPr>
          <p:nvPr/>
        </p:nvPicPr>
        <p:blipFill rotWithShape="1">
          <a:blip r:embed="rId2"/>
          <a:srcRect r="8255"/>
          <a:stretch/>
        </p:blipFill>
        <p:spPr>
          <a:xfrm>
            <a:off x="501370" y="1356093"/>
            <a:ext cx="9274670" cy="5221446"/>
          </a:xfrm>
          <a:prstGeom prst="rect">
            <a:avLst/>
          </a:prstGeom>
        </p:spPr>
      </p:pic>
    </p:spTree>
    <p:extLst>
      <p:ext uri="{BB962C8B-B14F-4D97-AF65-F5344CB8AC3E}">
        <p14:creationId xmlns:p14="http://schemas.microsoft.com/office/powerpoint/2010/main" val="289766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2964D-5768-4672-3F82-A576EBABBC3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42B2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1" name="Straight Connector 4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C016729A-A6CD-0AF2-7868-5EB51EE00906}"/>
              </a:ext>
            </a:extLst>
          </p:cNvPr>
          <p:cNvSpPr>
            <a:spLocks noGrp="1"/>
          </p:cNvSpPr>
          <p:nvPr>
            <p:ph type="ftr" sz="quarter" idx="10"/>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latin typeface="+mn-lt"/>
                <a:ea typeface="+mn-ea"/>
                <a:cs typeface="+mn-cs"/>
              </a:rPr>
              <a:t>EXPRESSION DETECTION SYSTEM</a:t>
            </a:r>
          </a:p>
        </p:txBody>
      </p:sp>
      <p:sp>
        <p:nvSpPr>
          <p:cNvPr id="4" name="Slide Number Placeholder 3">
            <a:extLst>
              <a:ext uri="{FF2B5EF4-FFF2-40B4-BE49-F238E27FC236}">
                <a16:creationId xmlns:a16="http://schemas.microsoft.com/office/drawing/2014/main" id="{846BDD32-6BB7-7021-4C1C-4873828DE587}"/>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pPr>
            <a:fld id="{0A95BBB0-0295-4C7E-A3D0-2F07981FE8CB}" type="slidenum">
              <a:rPr lang="en-US" sz="1200">
                <a:latin typeface="+mn-lt"/>
                <a:cs typeface="+mn-cs"/>
              </a:rPr>
              <a:pPr>
                <a:spcAft>
                  <a:spcPts val="600"/>
                </a:spcAft>
              </a:pPr>
              <a:t>16</a:t>
            </a:fld>
            <a:endParaRPr lang="en-US" sz="1200">
              <a:latin typeface="+mn-lt"/>
              <a:cs typeface="+mn-cs"/>
            </a:endParaRPr>
          </a:p>
        </p:txBody>
      </p:sp>
      <p:sp>
        <p:nvSpPr>
          <p:cNvPr id="46" name="Oval 4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A1E4988-B8E5-4B7E-D9D6-1E392AD5E4BD}"/>
              </a:ext>
            </a:extLst>
          </p:cNvPr>
          <p:cNvSpPr>
            <a:spLocks noGrp="1"/>
          </p:cNvSpPr>
          <p:nvPr>
            <p:ph type="title"/>
          </p:nvPr>
        </p:nvSpPr>
        <p:spPr>
          <a:xfrm>
            <a:off x="625428" y="676657"/>
            <a:ext cx="9443832" cy="1618488"/>
          </a:xfrm>
        </p:spPr>
        <p:txBody>
          <a:bodyPr/>
          <a:lstStyle/>
          <a:p>
            <a:pPr algn="ctr"/>
            <a:r>
              <a:rPr lang="en-US" sz="4800" dirty="0">
                <a:ea typeface="+mj-lt"/>
                <a:cs typeface="+mj-lt"/>
              </a:rPr>
              <a:t>DATABASE INTEGRATION</a:t>
            </a:r>
            <a:endParaRPr lang="en-US" sz="4800" b="0" dirty="0">
              <a:solidFill>
                <a:srgbClr val="000000"/>
              </a:solidFill>
              <a:ea typeface="+mj-lt"/>
              <a:cs typeface="+mj-lt"/>
            </a:endParaRPr>
          </a:p>
          <a:p>
            <a:endParaRPr lang="en-US" sz="4800" dirty="0"/>
          </a:p>
        </p:txBody>
      </p:sp>
      <p:sp>
        <p:nvSpPr>
          <p:cNvPr id="13" name="Footer Placeholder 5">
            <a:extLst>
              <a:ext uri="{FF2B5EF4-FFF2-40B4-BE49-F238E27FC236}">
                <a16:creationId xmlns:a16="http://schemas.microsoft.com/office/drawing/2014/main" id="{57F2508A-E782-BA56-923C-30EC86039A98}"/>
              </a:ext>
            </a:extLst>
          </p:cNvPr>
          <p:cNvSpPr txBox="1">
            <a:spLocks/>
          </p:cNvSpPr>
          <p:nvPr/>
        </p:nvSpPr>
        <p:spPr>
          <a:xfrm rot="5400000">
            <a:off x="9303308" y="2840600"/>
            <a:ext cx="4243390" cy="1533992"/>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300" baseline="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EXPRESSION DETECTION</a:t>
            </a:r>
          </a:p>
        </p:txBody>
      </p:sp>
      <p:sp>
        <p:nvSpPr>
          <p:cNvPr id="15" name="Slide Number Placeholder 6">
            <a:extLst>
              <a:ext uri="{FF2B5EF4-FFF2-40B4-BE49-F238E27FC236}">
                <a16:creationId xmlns:a16="http://schemas.microsoft.com/office/drawing/2014/main" id="{F72715FC-6E61-D814-F856-92EB5360E098}"/>
              </a:ext>
            </a:extLst>
          </p:cNvPr>
          <p:cNvSpPr txBox="1">
            <a:spLocks/>
          </p:cNvSpPr>
          <p:nvPr/>
        </p:nvSpPr>
        <p:spPr>
          <a:xfrm>
            <a:off x="10658006" y="5729289"/>
            <a:ext cx="1533993" cy="1127124"/>
          </a:xfrm>
          <a:prstGeom prst="rect">
            <a:avLst/>
          </a:prstGeom>
        </p:spPr>
        <p:txBody>
          <a:bodyPr vert="horz" lIns="91440" tIns="45720" rIns="91440" bIns="45720" rtlCol="0" anchor="ctr"/>
          <a:lstStyle>
            <a:defPPr>
              <a:defRPr lang="en-US"/>
            </a:defPPr>
            <a:lvl1pPr marL="0" algn="ctr" defTabSz="914400" rtl="0" eaLnBrk="1" latinLnBrk="0" hangingPunct="1">
              <a:defRPr sz="6000" b="0" i="0" kern="120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5BBB0-0295-4C7E-A3D0-2F07981FE8CB}" type="slidenum">
              <a:rPr lang="en-US" smtClean="0"/>
              <a:pPr/>
              <a:t>16</a:t>
            </a:fld>
            <a:endParaRPr lang="en-US"/>
          </a:p>
        </p:txBody>
      </p:sp>
      <p:pic>
        <p:nvPicPr>
          <p:cNvPr id="31" name="Picture 30">
            <a:extLst>
              <a:ext uri="{FF2B5EF4-FFF2-40B4-BE49-F238E27FC236}">
                <a16:creationId xmlns:a16="http://schemas.microsoft.com/office/drawing/2014/main" id="{341076B2-E624-5679-B835-5FF5926FF2F4}"/>
              </a:ext>
            </a:extLst>
          </p:cNvPr>
          <p:cNvPicPr>
            <a:picLocks noChangeAspect="1"/>
          </p:cNvPicPr>
          <p:nvPr/>
        </p:nvPicPr>
        <p:blipFill>
          <a:blip r:embed="rId2">
            <a:alphaModFix amt="35000"/>
            <a:extLst>
              <a:ext uri="{837473B0-CC2E-450A-ABE3-18F120FF3D39}">
                <a1611:picAttrSrcUrl xmlns:a1611="http://schemas.microsoft.com/office/drawing/2016/11/main" r:id="rId3"/>
              </a:ext>
            </a:extLst>
          </a:blip>
          <a:stretch>
            <a:fillRect/>
          </a:stretch>
        </p:blipFill>
        <p:spPr>
          <a:xfrm>
            <a:off x="2157270" y="3110359"/>
            <a:ext cx="2461767" cy="2461767"/>
          </a:xfrm>
          <a:prstGeom prst="rect">
            <a:avLst/>
          </a:prstGeom>
        </p:spPr>
      </p:pic>
      <p:sp>
        <p:nvSpPr>
          <p:cNvPr id="10" name="Text Placeholder 2">
            <a:extLst>
              <a:ext uri="{FF2B5EF4-FFF2-40B4-BE49-F238E27FC236}">
                <a16:creationId xmlns:a16="http://schemas.microsoft.com/office/drawing/2014/main" id="{847B8FF9-FD3D-F2B3-378F-B5CBD127D63A}"/>
              </a:ext>
            </a:extLst>
          </p:cNvPr>
          <p:cNvSpPr>
            <a:spLocks noGrp="1"/>
          </p:cNvSpPr>
          <p:nvPr>
            <p:ph type="body" sz="quarter" idx="13"/>
          </p:nvPr>
        </p:nvSpPr>
        <p:spPr>
          <a:xfrm>
            <a:off x="625428" y="2049467"/>
            <a:ext cx="6158465" cy="2752344"/>
          </a:xfrm>
        </p:spPr>
        <p:txBody>
          <a:bodyPr vert="horz" lIns="91440" tIns="45720" rIns="91440" bIns="45720" rtlCol="0" anchor="t">
            <a:noAutofit/>
          </a:bodyPr>
          <a:lstStyle/>
          <a:p>
            <a:r>
              <a:rPr lang="en-US" sz="2400" b="1" dirty="0">
                <a:latin typeface="Posterama"/>
                <a:ea typeface="+mn-lt"/>
                <a:cs typeface="+mn-lt"/>
              </a:rPr>
              <a:t>EMOTION ANALYSIS INTEGRATION</a:t>
            </a:r>
            <a:r>
              <a:rPr lang="en-US" sz="2400" b="1" dirty="0">
                <a:solidFill>
                  <a:srgbClr val="ECECEC"/>
                </a:solidFill>
                <a:latin typeface="Posterama"/>
                <a:ea typeface="+mn-lt"/>
                <a:cs typeface="+mn-lt"/>
              </a:rPr>
              <a:t> </a:t>
            </a:r>
            <a:endParaRPr lang="en-US" sz="2400" b="1" dirty="0">
              <a:solidFill>
                <a:srgbClr val="ECECEC"/>
              </a:solidFill>
              <a:latin typeface="Posterama"/>
              <a:cs typeface="Posterama"/>
            </a:endParaRPr>
          </a:p>
          <a:p>
            <a:r>
              <a:rPr lang="en-US" sz="2400" b="1" dirty="0">
                <a:latin typeface="Posterama"/>
                <a:ea typeface="+mn-lt"/>
                <a:cs typeface="+mn-lt"/>
              </a:rPr>
              <a:t>TIMESTAMP INCLUSION</a:t>
            </a:r>
          </a:p>
          <a:p>
            <a:r>
              <a:rPr lang="en-US" sz="2400" b="1" dirty="0">
                <a:latin typeface="Posterama"/>
                <a:ea typeface="+mn-lt"/>
                <a:cs typeface="+mn-lt"/>
              </a:rPr>
              <a:t>ENHANCED DATA VISUALIZATION</a:t>
            </a:r>
          </a:p>
          <a:p>
            <a:r>
              <a:rPr lang="en-US" sz="2400" b="1" dirty="0">
                <a:latin typeface="Posterama"/>
                <a:ea typeface="+mn-lt"/>
                <a:cs typeface="+mn-lt"/>
              </a:rPr>
              <a:t>ACTIONABLE INSIGHTS</a:t>
            </a:r>
            <a:endParaRPr lang="en-US" sz="2400" b="1" dirty="0">
              <a:solidFill>
                <a:srgbClr val="FFFFFF"/>
              </a:solidFill>
              <a:latin typeface="Posterama"/>
              <a:ea typeface="+mn-lt"/>
              <a:cs typeface="+mn-lt"/>
            </a:endParaRPr>
          </a:p>
          <a:p>
            <a:r>
              <a:rPr lang="en-US" sz="2400" b="1" dirty="0">
                <a:latin typeface="Posterama"/>
                <a:ea typeface="+mn-lt"/>
                <a:cs typeface="+mn-lt"/>
              </a:rPr>
              <a:t>CONTINUOUS IMPROVEMENT</a:t>
            </a:r>
            <a:endParaRPr lang="en-US" sz="2400" b="1" dirty="0">
              <a:solidFill>
                <a:srgbClr val="ECECEC"/>
              </a:solidFill>
              <a:latin typeface="Posterama"/>
            </a:endParaRPr>
          </a:p>
        </p:txBody>
      </p:sp>
      <p:pic>
        <p:nvPicPr>
          <p:cNvPr id="45" name="Picture 44">
            <a:extLst>
              <a:ext uri="{FF2B5EF4-FFF2-40B4-BE49-F238E27FC236}">
                <a16:creationId xmlns:a16="http://schemas.microsoft.com/office/drawing/2014/main" id="{03C8F314-F5F6-6EE2-4D4C-22B6CEB8D9F1}"/>
              </a:ext>
            </a:extLst>
          </p:cNvPr>
          <p:cNvPicPr>
            <a:picLocks noChangeAspect="1"/>
          </p:cNvPicPr>
          <p:nvPr/>
        </p:nvPicPr>
        <p:blipFill>
          <a:blip r:embed="rId4">
            <a:alphaModFix amt="35000"/>
            <a:extLst>
              <a:ext uri="{837473B0-CC2E-450A-ABE3-18F120FF3D39}">
                <a1611:picAttrSrcUrl xmlns:a1611="http://schemas.microsoft.com/office/drawing/2016/11/main" r:id="rId5"/>
              </a:ext>
            </a:extLst>
          </a:blip>
          <a:stretch>
            <a:fillRect/>
          </a:stretch>
        </p:blipFill>
        <p:spPr>
          <a:xfrm>
            <a:off x="10537437" y="4638746"/>
            <a:ext cx="1175393" cy="1239273"/>
          </a:xfrm>
          <a:prstGeom prst="rect">
            <a:avLst/>
          </a:prstGeom>
        </p:spPr>
      </p:pic>
      <p:sp>
        <p:nvSpPr>
          <p:cNvPr id="11" name="Text Placeholder 4">
            <a:extLst>
              <a:ext uri="{FF2B5EF4-FFF2-40B4-BE49-F238E27FC236}">
                <a16:creationId xmlns:a16="http://schemas.microsoft.com/office/drawing/2014/main" id="{85F944B4-2128-972D-4560-499248C90946}"/>
              </a:ext>
            </a:extLst>
          </p:cNvPr>
          <p:cNvSpPr>
            <a:spLocks noGrp="1"/>
          </p:cNvSpPr>
          <p:nvPr>
            <p:ph type="body" sz="quarter" idx="14"/>
          </p:nvPr>
        </p:nvSpPr>
        <p:spPr>
          <a:xfrm>
            <a:off x="9863126" y="281264"/>
            <a:ext cx="2328872" cy="6288750"/>
          </a:xfrm>
        </p:spPr>
        <p:txBody>
          <a:bodyPr/>
          <a:lstStyle/>
          <a:p>
            <a:endParaRPr lang="en-US" dirty="0"/>
          </a:p>
        </p:txBody>
      </p:sp>
      <p:pic>
        <p:nvPicPr>
          <p:cNvPr id="49" name="Picture 48">
            <a:extLst>
              <a:ext uri="{FF2B5EF4-FFF2-40B4-BE49-F238E27FC236}">
                <a16:creationId xmlns:a16="http://schemas.microsoft.com/office/drawing/2014/main" id="{07177FE0-DA7E-CE53-2C9A-ABE6E004961C}"/>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backgroundRemoval t="10000" b="90000" l="10000" r="90000"/>
                    </a14:imgEffect>
                  </a14:imgLayer>
                </a14:imgProps>
              </a:ext>
              <a:ext uri="{837473B0-CC2E-450A-ABE3-18F120FF3D39}">
                <a1611:picAttrSrcUrl xmlns:a1611="http://schemas.microsoft.com/office/drawing/2016/11/main" r:id="rId8"/>
              </a:ext>
            </a:extLst>
          </a:blip>
          <a:stretch>
            <a:fillRect/>
          </a:stretch>
        </p:blipFill>
        <p:spPr>
          <a:xfrm>
            <a:off x="7597735" y="2347212"/>
            <a:ext cx="4364833" cy="3574854"/>
          </a:xfrm>
          <a:prstGeom prst="rect">
            <a:avLst/>
          </a:prstGeom>
        </p:spPr>
      </p:pic>
    </p:spTree>
    <p:extLst>
      <p:ext uri="{BB962C8B-B14F-4D97-AF65-F5344CB8AC3E}">
        <p14:creationId xmlns:p14="http://schemas.microsoft.com/office/powerpoint/2010/main" val="297899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6A669-2119-14EC-C833-A5840E5622B3}"/>
              </a:ext>
            </a:extLst>
          </p:cNvPr>
          <p:cNvSpPr>
            <a:spLocks noGrp="1"/>
          </p:cNvSpPr>
          <p:nvPr>
            <p:ph type="body" sz="quarter" idx="12"/>
          </p:nvPr>
        </p:nvSpPr>
        <p:spPr/>
        <p:txBody>
          <a:bodyPr/>
          <a:lstStyle/>
          <a:p>
            <a:endParaRPr lang="en-IN" dirty="0"/>
          </a:p>
        </p:txBody>
      </p:sp>
      <p:sp>
        <p:nvSpPr>
          <p:cNvPr id="7" name="Title 1">
            <a:extLst>
              <a:ext uri="{FF2B5EF4-FFF2-40B4-BE49-F238E27FC236}">
                <a16:creationId xmlns:a16="http://schemas.microsoft.com/office/drawing/2014/main" id="{1E02AF24-8EC2-791C-56E6-677255B40F45}"/>
              </a:ext>
            </a:extLst>
          </p:cNvPr>
          <p:cNvSpPr>
            <a:spLocks noGrp="1"/>
          </p:cNvSpPr>
          <p:nvPr>
            <p:ph type="title"/>
          </p:nvPr>
        </p:nvSpPr>
        <p:spPr>
          <a:xfrm>
            <a:off x="1921520" y="191078"/>
            <a:ext cx="9443832" cy="1618488"/>
          </a:xfrm>
        </p:spPr>
        <p:txBody>
          <a:bodyPr/>
          <a:lstStyle/>
          <a:p>
            <a:pPr algn="ctr"/>
            <a:r>
              <a:rPr lang="en-US" sz="4800" dirty="0">
                <a:ea typeface="+mj-lt"/>
                <a:cs typeface="+mj-lt"/>
              </a:rPr>
              <a:t>DATABASE </a:t>
            </a:r>
            <a:r>
              <a:rPr lang="en-US" sz="4800" dirty="0">
                <a:solidFill>
                  <a:schemeClr val="tx1"/>
                </a:solidFill>
                <a:ea typeface="+mj-lt"/>
                <a:cs typeface="+mj-lt"/>
              </a:rPr>
              <a:t>INTEGRATION</a:t>
            </a:r>
            <a:endParaRPr lang="en-US" sz="4800" b="0" dirty="0">
              <a:solidFill>
                <a:schemeClr val="tx1"/>
              </a:solidFill>
              <a:ea typeface="+mj-lt"/>
              <a:cs typeface="+mj-lt"/>
            </a:endParaRPr>
          </a:p>
          <a:p>
            <a:endParaRPr lang="en-US" sz="4800" dirty="0"/>
          </a:p>
        </p:txBody>
      </p:sp>
      <p:pic>
        <p:nvPicPr>
          <p:cNvPr id="9" name="Picture 8">
            <a:extLst>
              <a:ext uri="{FF2B5EF4-FFF2-40B4-BE49-F238E27FC236}">
                <a16:creationId xmlns:a16="http://schemas.microsoft.com/office/drawing/2014/main" id="{6C3ED7DC-D460-19BE-D22C-2922C3DE2267}"/>
              </a:ext>
            </a:extLst>
          </p:cNvPr>
          <p:cNvPicPr>
            <a:picLocks noChangeAspect="1"/>
          </p:cNvPicPr>
          <p:nvPr/>
        </p:nvPicPr>
        <p:blipFill>
          <a:blip r:embed="rId2"/>
          <a:stretch>
            <a:fillRect/>
          </a:stretch>
        </p:blipFill>
        <p:spPr>
          <a:xfrm>
            <a:off x="131889" y="2274694"/>
            <a:ext cx="7079401" cy="4583306"/>
          </a:xfrm>
          <a:prstGeom prst="rect">
            <a:avLst/>
          </a:prstGeom>
        </p:spPr>
      </p:pic>
      <p:pic>
        <p:nvPicPr>
          <p:cNvPr id="6" name="Picture 5">
            <a:extLst>
              <a:ext uri="{FF2B5EF4-FFF2-40B4-BE49-F238E27FC236}">
                <a16:creationId xmlns:a16="http://schemas.microsoft.com/office/drawing/2014/main" id="{A7A02EC4-6E49-FE91-DE76-63DC6F654651}"/>
              </a:ext>
            </a:extLst>
          </p:cNvPr>
          <p:cNvPicPr>
            <a:picLocks noChangeAspect="1"/>
          </p:cNvPicPr>
          <p:nvPr/>
        </p:nvPicPr>
        <p:blipFill>
          <a:blip r:embed="rId3"/>
          <a:stretch>
            <a:fillRect/>
          </a:stretch>
        </p:blipFill>
        <p:spPr>
          <a:xfrm>
            <a:off x="5643957" y="1191233"/>
            <a:ext cx="6307320" cy="2872767"/>
          </a:xfrm>
          <a:prstGeom prst="rect">
            <a:avLst/>
          </a:prstGeom>
        </p:spPr>
      </p:pic>
      <p:sp>
        <p:nvSpPr>
          <p:cNvPr id="10" name="TextBox 9">
            <a:extLst>
              <a:ext uri="{FF2B5EF4-FFF2-40B4-BE49-F238E27FC236}">
                <a16:creationId xmlns:a16="http://schemas.microsoft.com/office/drawing/2014/main" id="{C87AB476-3923-135A-87F9-3C8755FBCB44}"/>
              </a:ext>
            </a:extLst>
          </p:cNvPr>
          <p:cNvSpPr txBox="1"/>
          <p:nvPr/>
        </p:nvSpPr>
        <p:spPr>
          <a:xfrm>
            <a:off x="666794" y="1578734"/>
            <a:ext cx="4977163" cy="461665"/>
          </a:xfrm>
          <a:prstGeom prst="rect">
            <a:avLst/>
          </a:prstGeom>
          <a:noFill/>
        </p:spPr>
        <p:txBody>
          <a:bodyPr wrap="square" rtlCol="0">
            <a:spAutoFit/>
          </a:bodyPr>
          <a:lstStyle/>
          <a:p>
            <a:pPr algn="r"/>
            <a:r>
              <a:rPr lang="en-US" sz="2400" b="1" dirty="0">
                <a:solidFill>
                  <a:schemeClr val="bg1"/>
                </a:solidFill>
              </a:rPr>
              <a:t>SAVING TO EXCEL (DATABASE)</a:t>
            </a:r>
            <a:endParaRPr lang="en-IN" sz="2400" b="1" dirty="0">
              <a:solidFill>
                <a:schemeClr val="bg1"/>
              </a:solidFill>
            </a:endParaRPr>
          </a:p>
        </p:txBody>
      </p:sp>
      <p:sp>
        <p:nvSpPr>
          <p:cNvPr id="11" name="TextBox 10">
            <a:extLst>
              <a:ext uri="{FF2B5EF4-FFF2-40B4-BE49-F238E27FC236}">
                <a16:creationId xmlns:a16="http://schemas.microsoft.com/office/drawing/2014/main" id="{5C86687D-DF08-D562-9EC9-74B98467CEE4}"/>
              </a:ext>
            </a:extLst>
          </p:cNvPr>
          <p:cNvSpPr txBox="1"/>
          <p:nvPr/>
        </p:nvSpPr>
        <p:spPr>
          <a:xfrm>
            <a:off x="7405149" y="5064155"/>
            <a:ext cx="4010890" cy="830997"/>
          </a:xfrm>
          <a:prstGeom prst="rect">
            <a:avLst/>
          </a:prstGeom>
          <a:noFill/>
        </p:spPr>
        <p:txBody>
          <a:bodyPr wrap="square" rtlCol="0">
            <a:spAutoFit/>
          </a:bodyPr>
          <a:lstStyle/>
          <a:p>
            <a:pPr algn="r"/>
            <a:r>
              <a:rPr lang="en-US" sz="2400" b="1" dirty="0"/>
              <a:t>DISPLAYING THE DATA FOR FURTHUR ANALYSIS</a:t>
            </a:r>
            <a:endParaRPr lang="en-IN" sz="2400" b="1" dirty="0"/>
          </a:p>
        </p:txBody>
      </p:sp>
    </p:spTree>
    <p:extLst>
      <p:ext uri="{BB962C8B-B14F-4D97-AF65-F5344CB8AC3E}">
        <p14:creationId xmlns:p14="http://schemas.microsoft.com/office/powerpoint/2010/main" val="380853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headphones&#10;&#10;Description automatically generated">
            <a:extLst>
              <a:ext uri="{FF2B5EF4-FFF2-40B4-BE49-F238E27FC236}">
                <a16:creationId xmlns:a16="http://schemas.microsoft.com/office/drawing/2014/main" id="{3C29787F-EB5C-5647-5689-D19586608BA9}"/>
              </a:ext>
            </a:extLst>
          </p:cNvPr>
          <p:cNvPicPr>
            <a:picLocks noChangeAspect="1"/>
          </p:cNvPicPr>
          <p:nvPr/>
        </p:nvPicPr>
        <p:blipFill rotWithShape="1">
          <a:blip r:embed="rId2"/>
          <a:srcRect l="4647" t="-345" r="4814" b="-392"/>
          <a:stretch/>
        </p:blipFill>
        <p:spPr>
          <a:xfrm>
            <a:off x="147595" y="209189"/>
            <a:ext cx="3542543" cy="2176911"/>
          </a:xfrm>
          <a:prstGeom prst="rect">
            <a:avLst/>
          </a:prstGeom>
        </p:spPr>
      </p:pic>
      <p:pic>
        <p:nvPicPr>
          <p:cNvPr id="12" name="Picture 11" descr="A person with his hands on his cheeks&#10;&#10;Description automatically generated">
            <a:extLst>
              <a:ext uri="{FF2B5EF4-FFF2-40B4-BE49-F238E27FC236}">
                <a16:creationId xmlns:a16="http://schemas.microsoft.com/office/drawing/2014/main" id="{CC8E51A9-A0B7-F812-BB53-C4B4992D3EBD}"/>
              </a:ext>
            </a:extLst>
          </p:cNvPr>
          <p:cNvPicPr>
            <a:picLocks noChangeAspect="1"/>
          </p:cNvPicPr>
          <p:nvPr/>
        </p:nvPicPr>
        <p:blipFill rotWithShape="1">
          <a:blip r:embed="rId3"/>
          <a:srcRect l="10352" t="1075" r="10268" b="295"/>
          <a:stretch/>
        </p:blipFill>
        <p:spPr>
          <a:xfrm>
            <a:off x="4460696" y="211431"/>
            <a:ext cx="3275866" cy="2189548"/>
          </a:xfrm>
          <a:prstGeom prst="rect">
            <a:avLst/>
          </a:prstGeom>
        </p:spPr>
      </p:pic>
      <p:pic>
        <p:nvPicPr>
          <p:cNvPr id="14" name="Picture 13" descr="A person with a surprised expression&#10;&#10;Description automatically generated">
            <a:extLst>
              <a:ext uri="{FF2B5EF4-FFF2-40B4-BE49-F238E27FC236}">
                <a16:creationId xmlns:a16="http://schemas.microsoft.com/office/drawing/2014/main" id="{7F904972-F7A6-17B5-3573-4A3DDDB4918D}"/>
              </a:ext>
            </a:extLst>
          </p:cNvPr>
          <p:cNvPicPr>
            <a:picLocks noChangeAspect="1"/>
          </p:cNvPicPr>
          <p:nvPr/>
        </p:nvPicPr>
        <p:blipFill rotWithShape="1">
          <a:blip r:embed="rId4"/>
          <a:srcRect l="4520" r="17325" b="332"/>
          <a:stretch/>
        </p:blipFill>
        <p:spPr>
          <a:xfrm>
            <a:off x="145516" y="4014200"/>
            <a:ext cx="3546561" cy="2562567"/>
          </a:xfrm>
          <a:prstGeom prst="rect">
            <a:avLst/>
          </a:prstGeom>
        </p:spPr>
      </p:pic>
      <p:pic>
        <p:nvPicPr>
          <p:cNvPr id="15" name="Picture 14" descr="A person wearing headphones&#10;&#10;Description automatically generated">
            <a:extLst>
              <a:ext uri="{FF2B5EF4-FFF2-40B4-BE49-F238E27FC236}">
                <a16:creationId xmlns:a16="http://schemas.microsoft.com/office/drawing/2014/main" id="{4FDDF592-743F-6798-EA77-038AEDBBCE1C}"/>
              </a:ext>
            </a:extLst>
          </p:cNvPr>
          <p:cNvPicPr>
            <a:picLocks noChangeAspect="1"/>
          </p:cNvPicPr>
          <p:nvPr/>
        </p:nvPicPr>
        <p:blipFill rotWithShape="1">
          <a:blip r:embed="rId5"/>
          <a:srcRect l="9756" r="28397" b="-657"/>
          <a:stretch/>
        </p:blipFill>
        <p:spPr>
          <a:xfrm>
            <a:off x="4577466" y="4011066"/>
            <a:ext cx="3037063" cy="2568833"/>
          </a:xfrm>
          <a:prstGeom prst="rect">
            <a:avLst/>
          </a:prstGeom>
        </p:spPr>
      </p:pic>
      <p:pic>
        <p:nvPicPr>
          <p:cNvPr id="16" name="Picture 15" descr="A person with his mouth open&#10;&#10;Description automatically generated">
            <a:extLst>
              <a:ext uri="{FF2B5EF4-FFF2-40B4-BE49-F238E27FC236}">
                <a16:creationId xmlns:a16="http://schemas.microsoft.com/office/drawing/2014/main" id="{7CEBF9F8-3CF7-D12D-5E26-3B1A2B9E5B6A}"/>
              </a:ext>
            </a:extLst>
          </p:cNvPr>
          <p:cNvPicPr>
            <a:picLocks noChangeAspect="1"/>
          </p:cNvPicPr>
          <p:nvPr/>
        </p:nvPicPr>
        <p:blipFill>
          <a:blip r:embed="rId6"/>
          <a:stretch>
            <a:fillRect/>
          </a:stretch>
        </p:blipFill>
        <p:spPr>
          <a:xfrm>
            <a:off x="8227617" y="214045"/>
            <a:ext cx="3605060" cy="2183259"/>
          </a:xfrm>
          <a:prstGeom prst="rect">
            <a:avLst/>
          </a:prstGeom>
        </p:spPr>
      </p:pic>
      <p:pic>
        <p:nvPicPr>
          <p:cNvPr id="17" name="Picture 16" descr="A person wearing headphones&#10;&#10;Description automatically generated">
            <a:extLst>
              <a:ext uri="{FF2B5EF4-FFF2-40B4-BE49-F238E27FC236}">
                <a16:creationId xmlns:a16="http://schemas.microsoft.com/office/drawing/2014/main" id="{D7BFBA57-C777-C1B0-7681-4B0C8C27D070}"/>
              </a:ext>
            </a:extLst>
          </p:cNvPr>
          <p:cNvPicPr>
            <a:picLocks noChangeAspect="1"/>
          </p:cNvPicPr>
          <p:nvPr/>
        </p:nvPicPr>
        <p:blipFill rotWithShape="1">
          <a:blip r:embed="rId7"/>
          <a:srcRect r="23897" b="-527"/>
          <a:stretch/>
        </p:blipFill>
        <p:spPr>
          <a:xfrm>
            <a:off x="8316687" y="4016804"/>
            <a:ext cx="3536640" cy="2559963"/>
          </a:xfrm>
          <a:prstGeom prst="rect">
            <a:avLst/>
          </a:prstGeom>
        </p:spPr>
      </p:pic>
      <p:sp>
        <p:nvSpPr>
          <p:cNvPr id="3" name="Title 1">
            <a:extLst>
              <a:ext uri="{FF2B5EF4-FFF2-40B4-BE49-F238E27FC236}">
                <a16:creationId xmlns:a16="http://schemas.microsoft.com/office/drawing/2014/main" id="{C1A6992B-DA47-4E85-15A5-876C147BFB1A}"/>
              </a:ext>
            </a:extLst>
          </p:cNvPr>
          <p:cNvSpPr txBox="1">
            <a:spLocks/>
          </p:cNvSpPr>
          <p:nvPr/>
        </p:nvSpPr>
        <p:spPr>
          <a:xfrm>
            <a:off x="3541486" y="2767704"/>
            <a:ext cx="5109028" cy="846693"/>
          </a:xfrm>
          <a:prstGeom prst="rect">
            <a:avLst/>
          </a:prstGeom>
        </p:spPr>
        <p:txBody>
          <a:bodyPr/>
          <a:lst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a:lstStyle>
          <a:p>
            <a:pPr algn="ctr"/>
            <a:r>
              <a:rPr lang="en-US" sz="6000" spc="-150" dirty="0">
                <a:ea typeface="+mj-lt"/>
                <a:cs typeface="+mj-lt"/>
              </a:rPr>
              <a:t>RESULTS</a:t>
            </a:r>
            <a:endParaRPr lang="en-US" sz="7200" spc="-150" dirty="0"/>
          </a:p>
        </p:txBody>
      </p:sp>
      <p:sp>
        <p:nvSpPr>
          <p:cNvPr id="4" name="TextBox 3">
            <a:extLst>
              <a:ext uri="{FF2B5EF4-FFF2-40B4-BE49-F238E27FC236}">
                <a16:creationId xmlns:a16="http://schemas.microsoft.com/office/drawing/2014/main" id="{79FAF715-9D63-B66A-AB97-9ABB9E1C7295}"/>
              </a:ext>
            </a:extLst>
          </p:cNvPr>
          <p:cNvSpPr txBox="1"/>
          <p:nvPr/>
        </p:nvSpPr>
        <p:spPr>
          <a:xfrm>
            <a:off x="1265376" y="2397304"/>
            <a:ext cx="1306839" cy="461665"/>
          </a:xfrm>
          <a:prstGeom prst="rect">
            <a:avLst/>
          </a:prstGeom>
          <a:noFill/>
        </p:spPr>
        <p:txBody>
          <a:bodyPr wrap="square" rtlCol="0">
            <a:spAutoFit/>
          </a:bodyPr>
          <a:lstStyle/>
          <a:p>
            <a:pPr algn="r"/>
            <a:r>
              <a:rPr lang="en-US" sz="2400" b="1" dirty="0">
                <a:solidFill>
                  <a:schemeClr val="accent3"/>
                </a:solidFill>
              </a:rPr>
              <a:t>ANGER</a:t>
            </a:r>
            <a:endParaRPr lang="en-IN" sz="2400" b="1" dirty="0">
              <a:solidFill>
                <a:schemeClr val="accent3"/>
              </a:solidFill>
            </a:endParaRPr>
          </a:p>
        </p:txBody>
      </p:sp>
      <p:sp>
        <p:nvSpPr>
          <p:cNvPr id="5" name="TextBox 4">
            <a:extLst>
              <a:ext uri="{FF2B5EF4-FFF2-40B4-BE49-F238E27FC236}">
                <a16:creationId xmlns:a16="http://schemas.microsoft.com/office/drawing/2014/main" id="{C528AAF5-9BAA-D9C0-512D-9867033FEE21}"/>
              </a:ext>
            </a:extLst>
          </p:cNvPr>
          <p:cNvSpPr txBox="1"/>
          <p:nvPr/>
        </p:nvSpPr>
        <p:spPr>
          <a:xfrm>
            <a:off x="1027482" y="3429000"/>
            <a:ext cx="1782625" cy="461665"/>
          </a:xfrm>
          <a:prstGeom prst="rect">
            <a:avLst/>
          </a:prstGeom>
          <a:noFill/>
        </p:spPr>
        <p:txBody>
          <a:bodyPr wrap="square" rtlCol="0">
            <a:spAutoFit/>
          </a:bodyPr>
          <a:lstStyle/>
          <a:p>
            <a:pPr algn="r"/>
            <a:r>
              <a:rPr lang="en-US" sz="2400" b="1" dirty="0">
                <a:solidFill>
                  <a:schemeClr val="accent3"/>
                </a:solidFill>
              </a:rPr>
              <a:t>NEUTRAL</a:t>
            </a:r>
            <a:endParaRPr lang="en-IN" sz="2400" b="1" dirty="0">
              <a:solidFill>
                <a:schemeClr val="accent3"/>
              </a:solidFill>
            </a:endParaRPr>
          </a:p>
        </p:txBody>
      </p:sp>
      <p:sp>
        <p:nvSpPr>
          <p:cNvPr id="7" name="TextBox 6">
            <a:extLst>
              <a:ext uri="{FF2B5EF4-FFF2-40B4-BE49-F238E27FC236}">
                <a16:creationId xmlns:a16="http://schemas.microsoft.com/office/drawing/2014/main" id="{8B2DD83E-93F7-59AE-4F4A-E543DF255647}"/>
              </a:ext>
            </a:extLst>
          </p:cNvPr>
          <p:cNvSpPr txBox="1"/>
          <p:nvPr/>
        </p:nvSpPr>
        <p:spPr>
          <a:xfrm>
            <a:off x="5340652" y="2362686"/>
            <a:ext cx="1306839" cy="461665"/>
          </a:xfrm>
          <a:prstGeom prst="rect">
            <a:avLst/>
          </a:prstGeom>
          <a:noFill/>
        </p:spPr>
        <p:txBody>
          <a:bodyPr wrap="square" rtlCol="0">
            <a:spAutoFit/>
          </a:bodyPr>
          <a:lstStyle/>
          <a:p>
            <a:pPr algn="r"/>
            <a:r>
              <a:rPr lang="en-US" sz="2400" b="1" dirty="0">
                <a:solidFill>
                  <a:schemeClr val="accent3"/>
                </a:solidFill>
              </a:rPr>
              <a:t>FEAR</a:t>
            </a:r>
            <a:endParaRPr lang="en-IN" sz="2400" b="1" dirty="0">
              <a:solidFill>
                <a:schemeClr val="accent3"/>
              </a:solidFill>
            </a:endParaRPr>
          </a:p>
        </p:txBody>
      </p:sp>
      <p:sp>
        <p:nvSpPr>
          <p:cNvPr id="8" name="TextBox 7">
            <a:extLst>
              <a:ext uri="{FF2B5EF4-FFF2-40B4-BE49-F238E27FC236}">
                <a16:creationId xmlns:a16="http://schemas.microsoft.com/office/drawing/2014/main" id="{DB373E7C-F73A-5908-7515-2159DEC2CF8A}"/>
              </a:ext>
            </a:extLst>
          </p:cNvPr>
          <p:cNvSpPr txBox="1"/>
          <p:nvPr/>
        </p:nvSpPr>
        <p:spPr>
          <a:xfrm>
            <a:off x="5244353" y="3534336"/>
            <a:ext cx="1306839" cy="461665"/>
          </a:xfrm>
          <a:prstGeom prst="rect">
            <a:avLst/>
          </a:prstGeom>
          <a:noFill/>
        </p:spPr>
        <p:txBody>
          <a:bodyPr wrap="square" rtlCol="0">
            <a:spAutoFit/>
          </a:bodyPr>
          <a:lstStyle/>
          <a:p>
            <a:pPr algn="r"/>
            <a:r>
              <a:rPr lang="en-US" sz="2400" b="1" dirty="0">
                <a:solidFill>
                  <a:schemeClr val="accent3"/>
                </a:solidFill>
              </a:rPr>
              <a:t>SAD</a:t>
            </a:r>
            <a:endParaRPr lang="en-IN" sz="2400" b="1" dirty="0">
              <a:solidFill>
                <a:schemeClr val="accent3"/>
              </a:solidFill>
            </a:endParaRPr>
          </a:p>
        </p:txBody>
      </p:sp>
      <p:sp>
        <p:nvSpPr>
          <p:cNvPr id="9" name="TextBox 8">
            <a:extLst>
              <a:ext uri="{FF2B5EF4-FFF2-40B4-BE49-F238E27FC236}">
                <a16:creationId xmlns:a16="http://schemas.microsoft.com/office/drawing/2014/main" id="{69199012-347F-FC3A-8DA2-8E49DFFE96DC}"/>
              </a:ext>
            </a:extLst>
          </p:cNvPr>
          <p:cNvSpPr txBox="1"/>
          <p:nvPr/>
        </p:nvSpPr>
        <p:spPr>
          <a:xfrm>
            <a:off x="9212084" y="2339614"/>
            <a:ext cx="1714540" cy="461665"/>
          </a:xfrm>
          <a:prstGeom prst="rect">
            <a:avLst/>
          </a:prstGeom>
          <a:noFill/>
        </p:spPr>
        <p:txBody>
          <a:bodyPr wrap="square" rtlCol="0">
            <a:spAutoFit/>
          </a:bodyPr>
          <a:lstStyle/>
          <a:p>
            <a:pPr algn="r"/>
            <a:r>
              <a:rPr lang="en-US" sz="2400" b="1" dirty="0">
                <a:solidFill>
                  <a:schemeClr val="accent3"/>
                </a:solidFill>
              </a:rPr>
              <a:t>SURPRISE</a:t>
            </a:r>
            <a:endParaRPr lang="en-IN" sz="2400" b="1" dirty="0">
              <a:solidFill>
                <a:schemeClr val="accent3"/>
              </a:solidFill>
            </a:endParaRPr>
          </a:p>
        </p:txBody>
      </p:sp>
      <p:sp>
        <p:nvSpPr>
          <p:cNvPr id="10" name="TextBox 9">
            <a:extLst>
              <a:ext uri="{FF2B5EF4-FFF2-40B4-BE49-F238E27FC236}">
                <a16:creationId xmlns:a16="http://schemas.microsoft.com/office/drawing/2014/main" id="{49831AC5-989B-CC39-F24E-C82F9E6EA30A}"/>
              </a:ext>
            </a:extLst>
          </p:cNvPr>
          <p:cNvSpPr txBox="1"/>
          <p:nvPr/>
        </p:nvSpPr>
        <p:spPr>
          <a:xfrm>
            <a:off x="9317396" y="3534335"/>
            <a:ext cx="1306839" cy="461665"/>
          </a:xfrm>
          <a:prstGeom prst="rect">
            <a:avLst/>
          </a:prstGeom>
          <a:noFill/>
        </p:spPr>
        <p:txBody>
          <a:bodyPr wrap="square" rtlCol="0">
            <a:spAutoFit/>
          </a:bodyPr>
          <a:lstStyle/>
          <a:p>
            <a:pPr algn="r"/>
            <a:r>
              <a:rPr lang="en-US" sz="2400" b="1" dirty="0">
                <a:solidFill>
                  <a:schemeClr val="accent3"/>
                </a:solidFill>
              </a:rPr>
              <a:t>HAPPY</a:t>
            </a:r>
            <a:endParaRPr lang="en-IN" sz="2400" b="1" dirty="0">
              <a:solidFill>
                <a:schemeClr val="accent3"/>
              </a:solidFill>
            </a:endParaRPr>
          </a:p>
        </p:txBody>
      </p:sp>
    </p:spTree>
    <p:extLst>
      <p:ext uri="{BB962C8B-B14F-4D97-AF65-F5344CB8AC3E}">
        <p14:creationId xmlns:p14="http://schemas.microsoft.com/office/powerpoint/2010/main" val="46690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3DA7-B368-EEAA-AD94-E08D5FAF49C1}"/>
              </a:ext>
            </a:extLst>
          </p:cNvPr>
          <p:cNvSpPr>
            <a:spLocks noGrp="1"/>
          </p:cNvSpPr>
          <p:nvPr>
            <p:ph type="title"/>
          </p:nvPr>
        </p:nvSpPr>
        <p:spPr>
          <a:xfrm>
            <a:off x="454733" y="425994"/>
            <a:ext cx="7441040" cy="894806"/>
          </a:xfrm>
        </p:spPr>
        <p:txBody>
          <a:bodyPr/>
          <a:lstStyle/>
          <a:p>
            <a:r>
              <a:rPr lang="en-US" dirty="0"/>
              <a:t>ADVANCEMENTS</a:t>
            </a:r>
            <a:endParaRPr lang="en-IN" dirty="0"/>
          </a:p>
        </p:txBody>
      </p:sp>
      <p:sp>
        <p:nvSpPr>
          <p:cNvPr id="3" name="Text Placeholder 2">
            <a:extLst>
              <a:ext uri="{FF2B5EF4-FFF2-40B4-BE49-F238E27FC236}">
                <a16:creationId xmlns:a16="http://schemas.microsoft.com/office/drawing/2014/main" id="{2D3753EA-3EC9-645B-94D8-77E5FF0CBF69}"/>
              </a:ext>
            </a:extLst>
          </p:cNvPr>
          <p:cNvSpPr>
            <a:spLocks noGrp="1"/>
          </p:cNvSpPr>
          <p:nvPr>
            <p:ph type="body" sz="quarter" idx="12"/>
          </p:nvPr>
        </p:nvSpPr>
        <p:spPr>
          <a:xfrm>
            <a:off x="643998" y="1874301"/>
            <a:ext cx="9929659" cy="894805"/>
          </a:xfrm>
        </p:spPr>
        <p:txBody>
          <a:bodyPr/>
          <a:lstStyle/>
          <a:p>
            <a:pPr marL="342900" indent="-342900">
              <a:buFont typeface="Arial" panose="020B0604020202020204" pitchFamily="34" charset="0"/>
              <a:buChar char="•"/>
            </a:pPr>
            <a:r>
              <a:rPr lang="en-US" dirty="0"/>
              <a:t>IMPROVE ACCURACY AND FRAME RATE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CLOUD BASED DATABASE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EXTENDING SYSTEM TO BEHAVIOURAL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ADD AUDIO MODELS FOR BETTER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ETHICAL CONSIDERATION</a:t>
            </a:r>
          </a:p>
          <a:p>
            <a:pPr marL="342900" indent="-342900">
              <a:buFont typeface="Arial" panose="020B0604020202020204" pitchFamily="34" charset="0"/>
              <a:buChar char="•"/>
            </a:pPr>
            <a:endParaRPr lang="en-IN" dirty="0"/>
          </a:p>
        </p:txBody>
      </p:sp>
      <p:sp>
        <p:nvSpPr>
          <p:cNvPr id="9" name="Footer Placeholder 8">
            <a:extLst>
              <a:ext uri="{FF2B5EF4-FFF2-40B4-BE49-F238E27FC236}">
                <a16:creationId xmlns:a16="http://schemas.microsoft.com/office/drawing/2014/main" id="{80DE7A03-5527-08BF-844D-8CDAD33E71E4}"/>
              </a:ext>
            </a:extLst>
          </p:cNvPr>
          <p:cNvSpPr>
            <a:spLocks noGrp="1"/>
          </p:cNvSpPr>
          <p:nvPr>
            <p:ph type="ftr" sz="quarter" idx="10"/>
          </p:nvPr>
        </p:nvSpPr>
        <p:spPr/>
        <p:txBody>
          <a:bodyPr/>
          <a:lstStyle/>
          <a:p>
            <a:r>
              <a:rPr lang="en-US"/>
              <a:t>EXPRESSION DETECTION</a:t>
            </a:r>
          </a:p>
        </p:txBody>
      </p:sp>
      <p:sp>
        <p:nvSpPr>
          <p:cNvPr id="10" name="Slide Number Placeholder 9">
            <a:extLst>
              <a:ext uri="{FF2B5EF4-FFF2-40B4-BE49-F238E27FC236}">
                <a16:creationId xmlns:a16="http://schemas.microsoft.com/office/drawing/2014/main" id="{1FDA9F2D-7CEA-5DD9-3DBC-00CAE23DB703}"/>
              </a:ext>
            </a:extLst>
          </p:cNvPr>
          <p:cNvSpPr>
            <a:spLocks noGrp="1"/>
          </p:cNvSpPr>
          <p:nvPr>
            <p:ph type="sldNum" sz="quarter" idx="11"/>
          </p:nvPr>
        </p:nvSpPr>
        <p:spPr/>
        <p:txBody>
          <a:bodyPr/>
          <a:lstStyle/>
          <a:p>
            <a:fld id="{0A95BBB0-0295-4C7E-A3D0-2F07981FE8CB}" type="slidenum">
              <a:rPr lang="en-US" smtClean="0"/>
              <a:pPr/>
              <a:t>19</a:t>
            </a:fld>
            <a:endParaRPr lang="en-US"/>
          </a:p>
        </p:txBody>
      </p:sp>
    </p:spTree>
    <p:extLst>
      <p:ext uri="{BB962C8B-B14F-4D97-AF65-F5344CB8AC3E}">
        <p14:creationId xmlns:p14="http://schemas.microsoft.com/office/powerpoint/2010/main" val="6165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BA2AFDE-DF7D-4E03-9B71-4867F893F0E4}"/>
              </a:ext>
            </a:extLst>
          </p:cNvPr>
          <p:cNvSpPr>
            <a:spLocks noGrp="1"/>
          </p:cNvSpPr>
          <p:nvPr/>
        </p:nvSpPr>
        <p:spPr>
          <a:xfrm>
            <a:off x="6498936" y="231531"/>
            <a:ext cx="7086219" cy="90661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r>
              <a:rPr lang="en-US" sz="5400" dirty="0">
                <a:cs typeface="Posterama"/>
              </a:rPr>
              <a:t>OVERVIEW</a:t>
            </a:r>
            <a:endParaRPr lang="en-US" dirty="0"/>
          </a:p>
        </p:txBody>
      </p:sp>
      <p:sp>
        <p:nvSpPr>
          <p:cNvPr id="15" name="Footer Placeholder 2">
            <a:extLst>
              <a:ext uri="{FF2B5EF4-FFF2-40B4-BE49-F238E27FC236}">
                <a16:creationId xmlns:a16="http://schemas.microsoft.com/office/drawing/2014/main" id="{DFE4A7BE-BE48-C949-8161-F09FBE5E039B}"/>
              </a:ext>
            </a:extLst>
          </p:cNvPr>
          <p:cNvSpPr>
            <a:spLocks noGrp="1"/>
          </p:cNvSpPr>
          <p:nvPr/>
        </p:nvSpPr>
        <p:spPr>
          <a:xfrm rot="5400000">
            <a:off x="9350812" y="2678207"/>
            <a:ext cx="4243390" cy="892308"/>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300" baseline="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j-lt"/>
                <a:cs typeface="+mj-lt"/>
              </a:rPr>
              <a:t>EXPRESSION DETECTION SYSTEM</a:t>
            </a:r>
            <a:endParaRPr lang="en-US"/>
          </a:p>
        </p:txBody>
      </p:sp>
      <p:sp>
        <p:nvSpPr>
          <p:cNvPr id="16" name="Slide Number Placeholder 3">
            <a:extLst>
              <a:ext uri="{FF2B5EF4-FFF2-40B4-BE49-F238E27FC236}">
                <a16:creationId xmlns:a16="http://schemas.microsoft.com/office/drawing/2014/main" id="{BC48036F-229D-BD01-39BE-1681A5F0B485}"/>
              </a:ext>
            </a:extLst>
          </p:cNvPr>
          <p:cNvSpPr>
            <a:spLocks noGrp="1"/>
          </p:cNvSpPr>
          <p:nvPr/>
        </p:nvSpPr>
        <p:spPr>
          <a:xfrm>
            <a:off x="10800881" y="5872164"/>
            <a:ext cx="1533993" cy="1127124"/>
          </a:xfrm>
          <a:prstGeom prst="rect">
            <a:avLst/>
          </a:prstGeom>
        </p:spPr>
        <p:txBody>
          <a:bodyPr vert="horz" lIns="91440" tIns="45720" rIns="91440" bIns="45720" rtlCol="0" anchor="ctr"/>
          <a:lstStyle>
            <a:defPPr>
              <a:defRPr lang="en-US"/>
            </a:defPPr>
            <a:lvl1pPr marL="0" algn="ctr" defTabSz="914400" rtl="0" eaLnBrk="1" latinLnBrk="0" hangingPunct="1">
              <a:defRPr sz="6000" b="0" i="0" kern="120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5BBB0-0295-4C7E-A3D0-2F07981FE8CB}" type="slidenum">
              <a:rPr lang="en-US" smtClean="0"/>
              <a:pPr/>
              <a:t>2</a:t>
            </a:fld>
            <a:endParaRPr lang="en-US"/>
          </a:p>
        </p:txBody>
      </p:sp>
      <p:sp>
        <p:nvSpPr>
          <p:cNvPr id="17" name="TextBox 5">
            <a:extLst>
              <a:ext uri="{FF2B5EF4-FFF2-40B4-BE49-F238E27FC236}">
                <a16:creationId xmlns:a16="http://schemas.microsoft.com/office/drawing/2014/main" id="{968661A0-8829-78A6-B4B8-FBFD59FEEF13}"/>
              </a:ext>
            </a:extLst>
          </p:cNvPr>
          <p:cNvSpPr txBox="1"/>
          <p:nvPr/>
        </p:nvSpPr>
        <p:spPr>
          <a:xfrm>
            <a:off x="176848" y="1610436"/>
            <a:ext cx="10427462" cy="2266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2" indent="-228600" algn="just">
              <a:lnSpc>
                <a:spcPct val="150000"/>
              </a:lnSpc>
              <a:buFont typeface="Wingdings"/>
              <a:buChar char="§"/>
            </a:pPr>
            <a:r>
              <a:rPr lang="en-US" sz="1600" b="1" spc="50" dirty="0">
                <a:solidFill>
                  <a:schemeClr val="bg1"/>
                </a:solidFill>
              </a:rPr>
              <a:t>The Age-Gender-Emotion Prediction project aims to develop a system or model that can predict the age, gender, and emotional state of individuals based on various input sources such as images, videos, or text.</a:t>
            </a:r>
          </a:p>
          <a:p>
            <a:pPr marL="457200" lvl="2" indent="-228600" algn="just">
              <a:lnSpc>
                <a:spcPct val="150000"/>
              </a:lnSpc>
              <a:buFont typeface="Wingdings"/>
              <a:buChar char="§"/>
            </a:pPr>
            <a:r>
              <a:rPr lang="en-US" sz="1600" b="1" spc="50" dirty="0">
                <a:solidFill>
                  <a:schemeClr val="bg1"/>
                </a:solidFill>
              </a:rPr>
              <a:t>Importance of incorporating age and gender recognition for a more nuanced understanding of emotions. Necessity to store data in a database for future analysis and longitudinal tracking.</a:t>
            </a:r>
          </a:p>
        </p:txBody>
      </p:sp>
      <p:sp>
        <p:nvSpPr>
          <p:cNvPr id="2" name="TextBox 1">
            <a:extLst>
              <a:ext uri="{FF2B5EF4-FFF2-40B4-BE49-F238E27FC236}">
                <a16:creationId xmlns:a16="http://schemas.microsoft.com/office/drawing/2014/main" id="{47AD9391-A22B-9F6F-07C6-3BD34CA57735}"/>
              </a:ext>
            </a:extLst>
          </p:cNvPr>
          <p:cNvSpPr txBox="1"/>
          <p:nvPr/>
        </p:nvSpPr>
        <p:spPr>
          <a:xfrm>
            <a:off x="572663" y="3973438"/>
            <a:ext cx="3984823" cy="646331"/>
          </a:xfrm>
          <a:prstGeom prst="rect">
            <a:avLst/>
          </a:prstGeom>
          <a:noFill/>
        </p:spPr>
        <p:txBody>
          <a:bodyPr wrap="square" rtlCol="0">
            <a:spAutoFit/>
          </a:bodyPr>
          <a:lstStyle/>
          <a:p>
            <a:r>
              <a:rPr lang="en-US" sz="3600" b="1" dirty="0">
                <a:solidFill>
                  <a:srgbClr val="FFC000"/>
                </a:solidFill>
              </a:rPr>
              <a:t>APPLICATIONS</a:t>
            </a:r>
            <a:endParaRPr lang="en-IN" sz="3600" b="1" dirty="0">
              <a:solidFill>
                <a:srgbClr val="FFC000"/>
              </a:solidFill>
            </a:endParaRPr>
          </a:p>
        </p:txBody>
      </p:sp>
      <p:sp>
        <p:nvSpPr>
          <p:cNvPr id="3" name="TextBox 2">
            <a:extLst>
              <a:ext uri="{FF2B5EF4-FFF2-40B4-BE49-F238E27FC236}">
                <a16:creationId xmlns:a16="http://schemas.microsoft.com/office/drawing/2014/main" id="{9467FE00-2CAF-6FD7-3AFF-74B233394514}"/>
              </a:ext>
            </a:extLst>
          </p:cNvPr>
          <p:cNvSpPr txBox="1"/>
          <p:nvPr/>
        </p:nvSpPr>
        <p:spPr>
          <a:xfrm>
            <a:off x="572663" y="1016019"/>
            <a:ext cx="3227695" cy="646331"/>
          </a:xfrm>
          <a:prstGeom prst="rect">
            <a:avLst/>
          </a:prstGeom>
          <a:noFill/>
        </p:spPr>
        <p:txBody>
          <a:bodyPr wrap="square" rtlCol="0">
            <a:spAutoFit/>
          </a:bodyPr>
          <a:lstStyle/>
          <a:p>
            <a:r>
              <a:rPr lang="en-US" sz="3600" b="1" dirty="0">
                <a:solidFill>
                  <a:srgbClr val="FFC000"/>
                </a:solidFill>
              </a:rPr>
              <a:t>SCOPE</a:t>
            </a:r>
            <a:endParaRPr lang="en-IN" sz="2800" b="1" dirty="0">
              <a:solidFill>
                <a:srgbClr val="FFC000"/>
              </a:solidFill>
            </a:endParaRPr>
          </a:p>
        </p:txBody>
      </p:sp>
      <p:sp>
        <p:nvSpPr>
          <p:cNvPr id="4" name="TextBox 5">
            <a:extLst>
              <a:ext uri="{FF2B5EF4-FFF2-40B4-BE49-F238E27FC236}">
                <a16:creationId xmlns:a16="http://schemas.microsoft.com/office/drawing/2014/main" id="{DCE8DC4D-FAE6-AD82-0D3F-CB6A32A1AE79}"/>
              </a:ext>
            </a:extLst>
          </p:cNvPr>
          <p:cNvSpPr txBox="1"/>
          <p:nvPr/>
        </p:nvSpPr>
        <p:spPr>
          <a:xfrm>
            <a:off x="330385" y="4539940"/>
            <a:ext cx="10120388" cy="3386696"/>
          </a:xfrm>
          <a:prstGeom prst="rect">
            <a:avLst/>
          </a:prstGeom>
          <a:noFill/>
        </p:spPr>
        <p:txBody>
          <a:bodyPr rot="0" spcFirstLastPara="0" vert="horz" wrap="square" lIns="91440" tIns="45720" rIns="91440" bIns="45720" numCol="2"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2" indent="-228600" algn="just">
              <a:lnSpc>
                <a:spcPct val="150000"/>
              </a:lnSpc>
              <a:buFont typeface="Wingdings"/>
              <a:buChar char="§"/>
            </a:pPr>
            <a:r>
              <a:rPr lang="en-IN" sz="2000" b="1" spc="50" dirty="0">
                <a:solidFill>
                  <a:schemeClr val="bg1"/>
                </a:solidFill>
              </a:rPr>
              <a:t>MARKETING AND ADVERTISING</a:t>
            </a:r>
          </a:p>
          <a:p>
            <a:pPr marL="457200" lvl="2" indent="-228600" algn="just">
              <a:lnSpc>
                <a:spcPct val="150000"/>
              </a:lnSpc>
              <a:buFont typeface="Wingdings"/>
              <a:buChar char="§"/>
            </a:pPr>
            <a:r>
              <a:rPr lang="en-IN" sz="2000" b="1" spc="50" dirty="0">
                <a:solidFill>
                  <a:schemeClr val="bg1"/>
                </a:solidFill>
              </a:rPr>
              <a:t>CUSTOMER EXPERIENCE</a:t>
            </a:r>
          </a:p>
          <a:p>
            <a:pPr marL="457200" lvl="2" indent="-228600" algn="just">
              <a:lnSpc>
                <a:spcPct val="150000"/>
              </a:lnSpc>
              <a:buFont typeface="Wingdings"/>
              <a:buChar char="§"/>
            </a:pPr>
            <a:r>
              <a:rPr lang="en-IN" sz="2000" b="1" spc="50" dirty="0">
                <a:solidFill>
                  <a:schemeClr val="bg1"/>
                </a:solidFill>
              </a:rPr>
              <a:t>HEALTHCARE</a:t>
            </a:r>
          </a:p>
          <a:p>
            <a:pPr marL="457200" lvl="2" indent="-228600" algn="just">
              <a:lnSpc>
                <a:spcPct val="150000"/>
              </a:lnSpc>
              <a:buFont typeface="Wingdings"/>
              <a:buChar char="§"/>
            </a:pPr>
            <a:r>
              <a:rPr lang="en-IN" sz="2000" b="1" spc="50" dirty="0">
                <a:solidFill>
                  <a:schemeClr val="bg1"/>
                </a:solidFill>
              </a:rPr>
              <a:t>EDUCATION</a:t>
            </a:r>
          </a:p>
          <a:p>
            <a:pPr marL="457200" lvl="2" indent="-228600" algn="just">
              <a:lnSpc>
                <a:spcPct val="150000"/>
              </a:lnSpc>
              <a:buFont typeface="Wingdings"/>
              <a:buChar char="§"/>
            </a:pPr>
            <a:endParaRPr lang="en-IN" sz="2000" b="1" spc="50" dirty="0">
              <a:solidFill>
                <a:schemeClr val="bg1"/>
              </a:solidFill>
            </a:endParaRPr>
          </a:p>
          <a:p>
            <a:pPr marL="457200" lvl="2" indent="-228600" algn="just">
              <a:lnSpc>
                <a:spcPct val="150000"/>
              </a:lnSpc>
              <a:buFont typeface="Wingdings"/>
              <a:buChar char="§"/>
            </a:pPr>
            <a:endParaRPr lang="en-IN" sz="2000" b="1" spc="50" dirty="0">
              <a:solidFill>
                <a:schemeClr val="bg1"/>
              </a:solidFill>
            </a:endParaRPr>
          </a:p>
          <a:p>
            <a:pPr marL="457200" lvl="2" indent="-228600" algn="just">
              <a:lnSpc>
                <a:spcPct val="150000"/>
              </a:lnSpc>
              <a:buFont typeface="Wingdings"/>
              <a:buChar char="§"/>
            </a:pPr>
            <a:endParaRPr lang="en-IN" sz="2000" b="1" spc="50" dirty="0">
              <a:solidFill>
                <a:schemeClr val="bg1"/>
              </a:solidFill>
            </a:endParaRPr>
          </a:p>
          <a:p>
            <a:pPr marL="457200" lvl="2" indent="-228600" algn="just">
              <a:lnSpc>
                <a:spcPct val="150000"/>
              </a:lnSpc>
              <a:buFont typeface="Wingdings"/>
              <a:buChar char="§"/>
            </a:pPr>
            <a:r>
              <a:rPr lang="en-IN" sz="2000" b="1" spc="50" dirty="0">
                <a:solidFill>
                  <a:schemeClr val="bg1"/>
                </a:solidFill>
              </a:rPr>
              <a:t>HUMAN-COMPUTER INTERACTION (HCI)</a:t>
            </a:r>
          </a:p>
          <a:p>
            <a:pPr marL="457200" lvl="2" indent="-228600" algn="just">
              <a:lnSpc>
                <a:spcPct val="150000"/>
              </a:lnSpc>
              <a:buFont typeface="Wingdings"/>
              <a:buChar char="§"/>
            </a:pPr>
            <a:r>
              <a:rPr lang="en-IN" sz="2000" b="1" spc="50" dirty="0">
                <a:solidFill>
                  <a:schemeClr val="bg1"/>
                </a:solidFill>
              </a:rPr>
              <a:t>SECURITY AND SURVEILLANCE</a:t>
            </a:r>
          </a:p>
          <a:p>
            <a:pPr marL="457200" lvl="2" indent="-228600" algn="just">
              <a:lnSpc>
                <a:spcPct val="150000"/>
              </a:lnSpc>
              <a:buFont typeface="Wingdings"/>
              <a:buChar char="§"/>
            </a:pPr>
            <a:r>
              <a:rPr lang="en-IN" sz="2000" b="1" spc="50" dirty="0">
                <a:solidFill>
                  <a:schemeClr val="bg1"/>
                </a:solidFill>
              </a:rPr>
              <a:t>ENTERTAINMENT AND GAMING</a:t>
            </a:r>
            <a:endParaRPr lang="en-US" sz="2000" b="1" spc="50" dirty="0">
              <a:solidFill>
                <a:schemeClr val="bg1"/>
              </a:solidFill>
            </a:endParaRPr>
          </a:p>
        </p:txBody>
      </p:sp>
    </p:spTree>
    <p:extLst>
      <p:ext uri="{BB962C8B-B14F-4D97-AF65-F5344CB8AC3E}">
        <p14:creationId xmlns:p14="http://schemas.microsoft.com/office/powerpoint/2010/main" val="283926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36D3B52-8560-A6B4-67AD-A2D56ED4176D}"/>
              </a:ext>
            </a:extLst>
          </p:cNvPr>
          <p:cNvSpPr>
            <a:spLocks noGrp="1"/>
          </p:cNvSpPr>
          <p:nvPr>
            <p:ph type="ftr" sz="quarter" idx="10"/>
          </p:nvPr>
        </p:nvSpPr>
        <p:spPr>
          <a:xfrm rot="5400000">
            <a:off x="8142165" y="796254"/>
            <a:ext cx="4243390" cy="1533992"/>
          </a:xfrm>
        </p:spPr>
        <p:txBody>
          <a:bodyPr/>
          <a:lstStyle/>
          <a:p>
            <a:r>
              <a:rPr lang="en-US" dirty="0"/>
              <a:t>EXPRESSION DETECTION</a:t>
            </a:r>
          </a:p>
        </p:txBody>
      </p:sp>
      <p:sp>
        <p:nvSpPr>
          <p:cNvPr id="6" name="Slide Number Placeholder 5">
            <a:extLst>
              <a:ext uri="{FF2B5EF4-FFF2-40B4-BE49-F238E27FC236}">
                <a16:creationId xmlns:a16="http://schemas.microsoft.com/office/drawing/2014/main" id="{42F4FAE1-6686-BC3F-799B-C38F25E097C4}"/>
              </a:ext>
            </a:extLst>
          </p:cNvPr>
          <p:cNvSpPr>
            <a:spLocks noGrp="1"/>
          </p:cNvSpPr>
          <p:nvPr>
            <p:ph type="sldNum" sz="quarter" idx="11"/>
          </p:nvPr>
        </p:nvSpPr>
        <p:spPr/>
        <p:txBody>
          <a:bodyPr/>
          <a:lstStyle/>
          <a:p>
            <a:fld id="{0A95BBB0-0295-4C7E-A3D0-2F07981FE8CB}" type="slidenum">
              <a:rPr lang="en-US" smtClean="0"/>
              <a:pPr/>
              <a:t>20</a:t>
            </a:fld>
            <a:endParaRPr lang="en-US"/>
          </a:p>
        </p:txBody>
      </p:sp>
      <p:sp>
        <p:nvSpPr>
          <p:cNvPr id="7" name="Title 1">
            <a:extLst>
              <a:ext uri="{FF2B5EF4-FFF2-40B4-BE49-F238E27FC236}">
                <a16:creationId xmlns:a16="http://schemas.microsoft.com/office/drawing/2014/main" id="{7A83EF4E-995C-1F1B-0CA2-EE723E69A27E}"/>
              </a:ext>
            </a:extLst>
          </p:cNvPr>
          <p:cNvSpPr txBox="1">
            <a:spLocks/>
          </p:cNvSpPr>
          <p:nvPr/>
        </p:nvSpPr>
        <p:spPr>
          <a:xfrm>
            <a:off x="832105" y="375194"/>
            <a:ext cx="7441040" cy="894806"/>
          </a:xfrm>
          <a:prstGeom prst="rect">
            <a:avLst/>
          </a:prstGeom>
        </p:spPr>
        <p:txBody>
          <a:bodyPr/>
          <a:lst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a:lstStyle>
          <a:p>
            <a:r>
              <a:rPr lang="en-US" dirty="0">
                <a:solidFill>
                  <a:schemeClr val="accent1">
                    <a:lumMod val="50000"/>
                    <a:lumOff val="50000"/>
                  </a:schemeClr>
                </a:solidFill>
              </a:rPr>
              <a:t>CONCLUSION</a:t>
            </a:r>
            <a:endParaRPr lang="en-IN" dirty="0">
              <a:solidFill>
                <a:schemeClr val="accent1">
                  <a:lumMod val="50000"/>
                  <a:lumOff val="50000"/>
                </a:schemeClr>
              </a:solidFill>
            </a:endParaRPr>
          </a:p>
        </p:txBody>
      </p:sp>
      <p:sp>
        <p:nvSpPr>
          <p:cNvPr id="9" name="TextBox 8">
            <a:extLst>
              <a:ext uri="{FF2B5EF4-FFF2-40B4-BE49-F238E27FC236}">
                <a16:creationId xmlns:a16="http://schemas.microsoft.com/office/drawing/2014/main" id="{E06FDB60-7962-2A22-63B9-D689B676E1B8}"/>
              </a:ext>
            </a:extLst>
          </p:cNvPr>
          <p:cNvSpPr txBox="1"/>
          <p:nvPr/>
        </p:nvSpPr>
        <p:spPr>
          <a:xfrm>
            <a:off x="355601" y="1563250"/>
            <a:ext cx="9514113" cy="415498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rPr>
              <a:t>OUR PROJECT MARKS A SIGNIFICANT MILESTONE IN THE REALM OF FACIAL EXPRESSION ANALYSIS AND RECOGNITION, AMPLIFIED BY THE INTEGRATION OF AGE AND GENDER RECOGNITION CAPABILITIES AND SEAMLESS DATABASE INTEGRATION USING EXCEL. </a:t>
            </a:r>
          </a:p>
          <a:p>
            <a:pPr marL="342900" indent="-342900">
              <a:buFont typeface="Arial" panose="020B0604020202020204" pitchFamily="34" charset="0"/>
              <a:buChar char="•"/>
            </a:pPr>
            <a:endParaRPr lang="en-US" sz="2400" b="1" dirty="0">
              <a:solidFill>
                <a:schemeClr val="bg1"/>
              </a:solidFill>
            </a:endParaRPr>
          </a:p>
          <a:p>
            <a:pPr marL="342900" indent="-342900">
              <a:buFont typeface="Arial" panose="020B0604020202020204" pitchFamily="34" charset="0"/>
              <a:buChar char="•"/>
            </a:pPr>
            <a:r>
              <a:rPr lang="en-US" sz="2400" b="1" dirty="0">
                <a:solidFill>
                  <a:schemeClr val="bg1"/>
                </a:solidFill>
              </a:rPr>
              <a:t>THIS MULTIFACETED SYSTEM EMBODIES A SYNERGY OF STATE-OF-THE-ART TECHNOLOGIES AND METHODOLOGIES, PROVIDING A ROBUST FOUNDATION FOR UNRAVELING THE COMPLEXITIES OF HUMAN EMOTIONS AND DEMOGRAPHICS.</a:t>
            </a:r>
            <a:endParaRPr lang="en-IN" sz="2400" b="1" dirty="0">
              <a:solidFill>
                <a:schemeClr val="bg1"/>
              </a:solidFill>
            </a:endParaRPr>
          </a:p>
        </p:txBody>
      </p:sp>
    </p:spTree>
    <p:extLst>
      <p:ext uri="{BB962C8B-B14F-4D97-AF65-F5344CB8AC3E}">
        <p14:creationId xmlns:p14="http://schemas.microsoft.com/office/powerpoint/2010/main" val="237503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394-3F59-0BE7-F02A-B3171D9CB9B1}"/>
              </a:ext>
            </a:extLst>
          </p:cNvPr>
          <p:cNvSpPr>
            <a:spLocks noGrp="1"/>
          </p:cNvSpPr>
          <p:nvPr>
            <p:ph type="title"/>
          </p:nvPr>
        </p:nvSpPr>
        <p:spPr>
          <a:xfrm>
            <a:off x="-2171754" y="270897"/>
            <a:ext cx="7793233" cy="1965960"/>
          </a:xfrm>
        </p:spPr>
        <p:txBody>
          <a:bodyPr/>
          <a:lstStyle/>
          <a:p>
            <a:r>
              <a:rPr lang="en-US" sz="6000">
                <a:cs typeface="Posterama"/>
              </a:rPr>
              <a:t>REFERENCES</a:t>
            </a:r>
            <a:endParaRPr lang="en-US" sz="6000"/>
          </a:p>
        </p:txBody>
      </p:sp>
      <p:sp>
        <p:nvSpPr>
          <p:cNvPr id="3" name="TextBox 2">
            <a:extLst>
              <a:ext uri="{FF2B5EF4-FFF2-40B4-BE49-F238E27FC236}">
                <a16:creationId xmlns:a16="http://schemas.microsoft.com/office/drawing/2014/main" id="{F5BA6118-866F-C8F6-0BEB-AE3FA184D771}"/>
              </a:ext>
            </a:extLst>
          </p:cNvPr>
          <p:cNvSpPr txBox="1"/>
          <p:nvPr/>
        </p:nvSpPr>
        <p:spPr>
          <a:xfrm>
            <a:off x="7136091" y="6358379"/>
            <a:ext cx="4518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EXPRESSION DETECTION​ SYSTEM</a:t>
            </a:r>
          </a:p>
        </p:txBody>
      </p:sp>
      <p:sp>
        <p:nvSpPr>
          <p:cNvPr id="10" name="Text Placeholder 9">
            <a:extLst>
              <a:ext uri="{FF2B5EF4-FFF2-40B4-BE49-F238E27FC236}">
                <a16:creationId xmlns:a16="http://schemas.microsoft.com/office/drawing/2014/main" id="{276230C3-A634-9FF9-D6D5-E8B90583CAAA}"/>
              </a:ext>
            </a:extLst>
          </p:cNvPr>
          <p:cNvSpPr>
            <a:spLocks noGrp="1"/>
          </p:cNvSpPr>
          <p:nvPr>
            <p:ph type="body" sz="quarter" idx="17"/>
          </p:nvPr>
        </p:nvSpPr>
        <p:spPr>
          <a:xfrm>
            <a:off x="494909" y="2587752"/>
            <a:ext cx="11352603" cy="4602118"/>
          </a:xfrm>
        </p:spPr>
        <p:txBody>
          <a:bodyPr vert="horz" lIns="91440" tIns="45720" rIns="91440" bIns="45720" rtlCol="0" anchor="t">
            <a:noAutofit/>
          </a:bodyPr>
          <a:lstStyle/>
          <a:p>
            <a:r>
              <a:rPr lang="en-GB" sz="1600" b="1">
                <a:ea typeface="+mn-lt"/>
                <a:cs typeface="+mn-lt"/>
              </a:rPr>
              <a:t>[1] Deep Learning Approach For Human Emotion-Gender-Age Recognition by Suraj S, Department of Computer science &amp; Engineering , PES University Bangalore, India</a:t>
            </a:r>
            <a:endParaRPr lang="en-GB" sz="1600" b="1"/>
          </a:p>
          <a:p>
            <a:endParaRPr lang="en-GB" sz="1600" b="1">
              <a:ea typeface="+mn-lt"/>
              <a:cs typeface="+mn-lt"/>
            </a:endParaRPr>
          </a:p>
          <a:p>
            <a:r>
              <a:rPr lang="en-GB" sz="1600" b="1">
                <a:ea typeface="+mn-lt"/>
                <a:cs typeface="+mn-lt"/>
              </a:rPr>
              <a:t>[2] John, </a:t>
            </a:r>
            <a:r>
              <a:rPr lang="en-GB" sz="1600" b="1" err="1">
                <a:ea typeface="+mn-lt"/>
                <a:cs typeface="+mn-lt"/>
              </a:rPr>
              <a:t>Ansamma</a:t>
            </a:r>
            <a:r>
              <a:rPr lang="en-GB" sz="1600" b="1">
                <a:ea typeface="+mn-lt"/>
                <a:cs typeface="+mn-lt"/>
              </a:rPr>
              <a:t>, M. C. Abhishek, Ananthu S. Ajayan, S. Sanoop, and Vishnu R. Kumar. "Real-Time Facial Emotion Recognition System With Improved Preprocessing and Feature Extraction." In 2020 Third International Conference on Smart Systems and Inventive Technology (ICSSIT), pp. 1328 1333. IEEE, 2020.</a:t>
            </a:r>
            <a:endParaRPr lang="en-GB" sz="1600" b="1"/>
          </a:p>
          <a:p>
            <a:endParaRPr lang="en-GB" sz="1600" b="1">
              <a:ea typeface="+mn-lt"/>
              <a:cs typeface="+mn-lt"/>
            </a:endParaRPr>
          </a:p>
          <a:p>
            <a:r>
              <a:rPr lang="en-GB" sz="1600" b="1">
                <a:ea typeface="+mn-lt"/>
                <a:cs typeface="+mn-lt"/>
              </a:rPr>
              <a:t>[3] </a:t>
            </a:r>
            <a:r>
              <a:rPr lang="en-GB" sz="1600" b="1" err="1">
                <a:ea typeface="+mn-lt"/>
                <a:cs typeface="+mn-lt"/>
              </a:rPr>
              <a:t>Noroozi</a:t>
            </a:r>
            <a:r>
              <a:rPr lang="en-GB" sz="1600" b="1">
                <a:ea typeface="+mn-lt"/>
                <a:cs typeface="+mn-lt"/>
              </a:rPr>
              <a:t>, Fatemeh, Marina Marjanovic, Angelina </a:t>
            </a:r>
            <a:r>
              <a:rPr lang="en-GB" sz="1600" b="1" err="1">
                <a:ea typeface="+mn-lt"/>
                <a:cs typeface="+mn-lt"/>
              </a:rPr>
              <a:t>Njegus</a:t>
            </a:r>
            <a:r>
              <a:rPr lang="en-GB" sz="1600" b="1">
                <a:ea typeface="+mn-lt"/>
                <a:cs typeface="+mn-lt"/>
              </a:rPr>
              <a:t>, Sergio Escalera, and Gholamreza </a:t>
            </a:r>
            <a:r>
              <a:rPr lang="en-GB" sz="1600" b="1" err="1">
                <a:ea typeface="+mn-lt"/>
                <a:cs typeface="+mn-lt"/>
              </a:rPr>
              <a:t>Anbarjafari</a:t>
            </a:r>
            <a:r>
              <a:rPr lang="en-GB" sz="1600" b="1">
                <a:ea typeface="+mn-lt"/>
                <a:cs typeface="+mn-lt"/>
              </a:rPr>
              <a:t>. "Audio-visual emotion recognition in video clips." IEEE Transactions on Affective Computing 10, no. 1 (2017): 60-75.</a:t>
            </a:r>
            <a:endParaRPr lang="en-GB" sz="1600" b="1"/>
          </a:p>
        </p:txBody>
      </p:sp>
    </p:spTree>
    <p:extLst>
      <p:ext uri="{BB962C8B-B14F-4D97-AF65-F5344CB8AC3E}">
        <p14:creationId xmlns:p14="http://schemas.microsoft.com/office/powerpoint/2010/main" val="149310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010BF-F64C-2851-FEFF-76C4B7B51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EBAD1-DAD9-1C9B-9DCF-C3DD2AD6D74F}"/>
              </a:ext>
            </a:extLst>
          </p:cNvPr>
          <p:cNvSpPr>
            <a:spLocks noGrp="1"/>
          </p:cNvSpPr>
          <p:nvPr>
            <p:ph type="title"/>
          </p:nvPr>
        </p:nvSpPr>
        <p:spPr>
          <a:xfrm>
            <a:off x="719132" y="2266237"/>
            <a:ext cx="4965192" cy="1965960"/>
          </a:xfrm>
        </p:spPr>
        <p:txBody>
          <a:bodyPr/>
          <a:lstStyle/>
          <a:p>
            <a:r>
              <a:rPr lang="en-US"/>
              <a:t>THANK YOU</a:t>
            </a:r>
          </a:p>
        </p:txBody>
      </p:sp>
      <p:sp>
        <p:nvSpPr>
          <p:cNvPr id="5" name="Text Placeholder 4">
            <a:extLst>
              <a:ext uri="{FF2B5EF4-FFF2-40B4-BE49-F238E27FC236}">
                <a16:creationId xmlns:a16="http://schemas.microsoft.com/office/drawing/2014/main" id="{8FEC077E-E513-71EF-2ABF-2F90DBD60489}"/>
              </a:ext>
            </a:extLst>
          </p:cNvPr>
          <p:cNvSpPr>
            <a:spLocks noGrp="1"/>
          </p:cNvSpPr>
          <p:nvPr>
            <p:ph type="body" sz="quarter" idx="17"/>
          </p:nvPr>
        </p:nvSpPr>
        <p:spPr>
          <a:xfrm>
            <a:off x="6685936" y="953139"/>
            <a:ext cx="5422588" cy="4960865"/>
          </a:xfrm>
        </p:spPr>
        <p:txBody>
          <a:bodyPr vert="horz" lIns="91440" tIns="45720" rIns="91440" bIns="45720" rtlCol="0" anchor="t">
            <a:noAutofit/>
          </a:bodyPr>
          <a:lstStyle/>
          <a:p>
            <a:r>
              <a:rPr lang="en-US" b="1" noProof="1"/>
              <a:t>J RUSHIL MANIDHAN 222010303042</a:t>
            </a:r>
          </a:p>
          <a:p>
            <a:endParaRPr lang="en-US" b="1" noProof="1"/>
          </a:p>
          <a:p>
            <a:r>
              <a:rPr lang="en-US" b="1" noProof="1"/>
              <a:t>PVN JAYANTH RAJ</a:t>
            </a:r>
          </a:p>
          <a:p>
            <a:r>
              <a:rPr lang="en-US" b="1" noProof="1">
                <a:ea typeface="+mn-lt"/>
                <a:cs typeface="+mn-lt"/>
              </a:rPr>
              <a:t>222010303048</a:t>
            </a:r>
            <a:endParaRPr lang="en-US">
              <a:ea typeface="+mn-lt"/>
              <a:cs typeface="+mn-lt"/>
            </a:endParaRPr>
          </a:p>
          <a:p>
            <a:endParaRPr lang="en-US" b="1" noProof="1"/>
          </a:p>
          <a:p>
            <a:r>
              <a:rPr lang="en-US" b="1" noProof="1"/>
              <a:t>K RUTHVICK</a:t>
            </a:r>
          </a:p>
          <a:p>
            <a:r>
              <a:rPr lang="en-US" b="1" noProof="1">
                <a:ea typeface="+mn-lt"/>
                <a:cs typeface="+mn-lt"/>
              </a:rPr>
              <a:t>222010303054</a:t>
            </a:r>
            <a:endParaRPr lang="en-US"/>
          </a:p>
          <a:p>
            <a:endParaRPr lang="en-US" b="1" noProof="1"/>
          </a:p>
          <a:p>
            <a:r>
              <a:rPr lang="en-US" b="1" noProof="1"/>
              <a:t>G SUPRITHA</a:t>
            </a:r>
          </a:p>
          <a:p>
            <a:r>
              <a:rPr lang="en-US" b="1" noProof="1">
                <a:ea typeface="+mn-lt"/>
                <a:cs typeface="+mn-lt"/>
              </a:rPr>
              <a:t>222010303058</a:t>
            </a:r>
            <a:endParaRPr lang="en-US"/>
          </a:p>
        </p:txBody>
      </p:sp>
      <p:grpSp>
        <p:nvGrpSpPr>
          <p:cNvPr id="7" name="Group 6">
            <a:extLst>
              <a:ext uri="{FF2B5EF4-FFF2-40B4-BE49-F238E27FC236}">
                <a16:creationId xmlns:a16="http://schemas.microsoft.com/office/drawing/2014/main" id="{55FDA071-F384-47F4-B07F-5A70C9975368}"/>
              </a:ext>
            </a:extLst>
          </p:cNvPr>
          <p:cNvGrpSpPr/>
          <p:nvPr/>
        </p:nvGrpSpPr>
        <p:grpSpPr>
          <a:xfrm>
            <a:off x="6082626" y="1819802"/>
            <a:ext cx="602130" cy="2850862"/>
            <a:chOff x="6082626" y="1386250"/>
            <a:chExt cx="602130" cy="2850862"/>
          </a:xfrm>
        </p:grpSpPr>
        <p:sp>
          <p:nvSpPr>
            <p:cNvPr id="4" name="Title 1">
              <a:extLst>
                <a:ext uri="{FF2B5EF4-FFF2-40B4-BE49-F238E27FC236}">
                  <a16:creationId xmlns:a16="http://schemas.microsoft.com/office/drawing/2014/main" id="{03E7BCB1-9B76-79CE-4C16-BF195111E516}"/>
                </a:ext>
              </a:extLst>
            </p:cNvPr>
            <p:cNvSpPr txBox="1">
              <a:spLocks/>
            </p:cNvSpPr>
            <p:nvPr/>
          </p:nvSpPr>
          <p:spPr>
            <a:xfrm>
              <a:off x="6082627" y="1386250"/>
              <a:ext cx="602129" cy="1769315"/>
            </a:xfrm>
            <a:prstGeom prst="rect">
              <a:avLst/>
            </a:prstGeom>
          </p:spPr>
          <p:txBody>
            <a:bodyPr vert="horz" lIns="91440" tIns="45720" rIns="91440" bIns="45720" rtlCol="0" anchor="ctr">
              <a:noAutofit/>
            </a:bodyPr>
            <a:lstStyle>
              <a:lvl1pPr algn="r" defTabSz="914400" rtl="0" eaLnBrk="1" latinLnBrk="0" hangingPunct="1">
                <a:lnSpc>
                  <a:spcPct val="100000"/>
                </a:lnSpc>
                <a:spcBef>
                  <a:spcPct val="0"/>
                </a:spcBef>
                <a:buNone/>
                <a:defRPr sz="7200" b="1" i="0" kern="1200" cap="all" spc="200" baseline="0">
                  <a:solidFill>
                    <a:schemeClr val="bg1"/>
                  </a:solidFill>
                  <a:latin typeface="+mj-lt"/>
                  <a:ea typeface="+mj-ea"/>
                  <a:cs typeface="Posterama" panose="020B0504020200020000" pitchFamily="34" charset="0"/>
                </a:defRPr>
              </a:lvl1pPr>
            </a:lstStyle>
            <a:p>
              <a:r>
                <a:rPr lang="en-US" sz="9600">
                  <a:cs typeface="Posterama"/>
                </a:rPr>
                <a:t>|</a:t>
              </a:r>
            </a:p>
          </p:txBody>
        </p:sp>
        <p:sp>
          <p:nvSpPr>
            <p:cNvPr id="6" name="Title 1">
              <a:extLst>
                <a:ext uri="{FF2B5EF4-FFF2-40B4-BE49-F238E27FC236}">
                  <a16:creationId xmlns:a16="http://schemas.microsoft.com/office/drawing/2014/main" id="{19AEF3F2-0839-0175-F34B-8CFDA1DF0FF0}"/>
                </a:ext>
              </a:extLst>
            </p:cNvPr>
            <p:cNvSpPr txBox="1">
              <a:spLocks/>
            </p:cNvSpPr>
            <p:nvPr/>
          </p:nvSpPr>
          <p:spPr>
            <a:xfrm>
              <a:off x="6082626" y="2467797"/>
              <a:ext cx="602129" cy="1769315"/>
            </a:xfrm>
            <a:prstGeom prst="rect">
              <a:avLst/>
            </a:prstGeom>
          </p:spPr>
          <p:txBody>
            <a:bodyPr vert="horz" lIns="91440" tIns="45720" rIns="91440" bIns="45720" rtlCol="0" anchor="ctr">
              <a:noAutofit/>
            </a:bodyPr>
            <a:lstStyle>
              <a:lvl1pPr algn="r" defTabSz="914400" rtl="0" eaLnBrk="1" latinLnBrk="0" hangingPunct="1">
                <a:lnSpc>
                  <a:spcPct val="100000"/>
                </a:lnSpc>
                <a:spcBef>
                  <a:spcPct val="0"/>
                </a:spcBef>
                <a:buNone/>
                <a:defRPr sz="7200" b="1" i="0" kern="1200" cap="all" spc="200" baseline="0">
                  <a:solidFill>
                    <a:schemeClr val="bg1"/>
                  </a:solidFill>
                  <a:latin typeface="+mj-lt"/>
                  <a:ea typeface="+mj-ea"/>
                  <a:cs typeface="Posterama" panose="020B0504020200020000" pitchFamily="34" charset="0"/>
                </a:defRPr>
              </a:lvl1pPr>
            </a:lstStyle>
            <a:p>
              <a:r>
                <a:rPr lang="en-US" sz="9600">
                  <a:cs typeface="Posterama"/>
                </a:rPr>
                <a:t>|</a:t>
              </a:r>
            </a:p>
          </p:txBody>
        </p:sp>
      </p:grpSp>
      <p:sp>
        <p:nvSpPr>
          <p:cNvPr id="3" name="TextBox 2">
            <a:extLst>
              <a:ext uri="{FF2B5EF4-FFF2-40B4-BE49-F238E27FC236}">
                <a16:creationId xmlns:a16="http://schemas.microsoft.com/office/drawing/2014/main" id="{DC3C5630-2141-C55B-047F-719AF1245C7A}"/>
              </a:ext>
            </a:extLst>
          </p:cNvPr>
          <p:cNvSpPr txBox="1"/>
          <p:nvPr/>
        </p:nvSpPr>
        <p:spPr>
          <a:xfrm>
            <a:off x="7136091" y="6358379"/>
            <a:ext cx="4518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EXPRESSION DETECTION​ SYSTEM</a:t>
            </a:r>
          </a:p>
        </p:txBody>
      </p:sp>
      <p:sp>
        <p:nvSpPr>
          <p:cNvPr id="8" name="TextBox 7">
            <a:extLst>
              <a:ext uri="{FF2B5EF4-FFF2-40B4-BE49-F238E27FC236}">
                <a16:creationId xmlns:a16="http://schemas.microsoft.com/office/drawing/2014/main" id="{E20D6870-9EC9-A8DC-BB70-66741F2D4DA8}"/>
              </a:ext>
            </a:extLst>
          </p:cNvPr>
          <p:cNvSpPr txBox="1"/>
          <p:nvPr/>
        </p:nvSpPr>
        <p:spPr>
          <a:xfrm>
            <a:off x="937968" y="6358379"/>
            <a:ext cx="4518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GROUP 7010</a:t>
            </a:r>
            <a:endParaRPr lang="en-US">
              <a:solidFill>
                <a:schemeClr val="bg1"/>
              </a:solidFill>
            </a:endParaRPr>
          </a:p>
        </p:txBody>
      </p:sp>
    </p:spTree>
    <p:extLst>
      <p:ext uri="{BB962C8B-B14F-4D97-AF65-F5344CB8AC3E}">
        <p14:creationId xmlns:p14="http://schemas.microsoft.com/office/powerpoint/2010/main" val="352458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D8238-1BE9-F63D-2B9A-7D4940CC6A47}"/>
              </a:ext>
            </a:extLst>
          </p:cNvPr>
          <p:cNvSpPr>
            <a:spLocks noGrp="1"/>
          </p:cNvSpPr>
          <p:nvPr/>
        </p:nvSpPr>
        <p:spPr>
          <a:xfrm>
            <a:off x="7244018" y="247162"/>
            <a:ext cx="9359621" cy="16184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r>
              <a:rPr lang="en-US" dirty="0">
                <a:cs typeface="Posterama"/>
              </a:rPr>
              <a:t>Datasets</a:t>
            </a:r>
            <a:endParaRPr lang="en-US" dirty="0"/>
          </a:p>
        </p:txBody>
      </p:sp>
      <p:sp>
        <p:nvSpPr>
          <p:cNvPr id="5" name="Footer Placeholder 1">
            <a:extLst>
              <a:ext uri="{FF2B5EF4-FFF2-40B4-BE49-F238E27FC236}">
                <a16:creationId xmlns:a16="http://schemas.microsoft.com/office/drawing/2014/main" id="{0A74039D-4011-0776-0DAF-6C1326B8B7BA}"/>
              </a:ext>
            </a:extLst>
          </p:cNvPr>
          <p:cNvSpPr>
            <a:spLocks noGrp="1"/>
          </p:cNvSpPr>
          <p:nvPr/>
        </p:nvSpPr>
        <p:spPr>
          <a:xfrm rot="5400000">
            <a:off x="9303308" y="2840600"/>
            <a:ext cx="4243390" cy="1533992"/>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300" baseline="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j-lt"/>
                <a:cs typeface="+mj-lt"/>
              </a:rPr>
              <a:t>EXPRESSION DETECTION SYSTEM</a:t>
            </a:r>
            <a:endParaRPr lang="en-US"/>
          </a:p>
        </p:txBody>
      </p:sp>
      <p:sp>
        <p:nvSpPr>
          <p:cNvPr id="6" name="Slide Number Placeholder 2">
            <a:extLst>
              <a:ext uri="{FF2B5EF4-FFF2-40B4-BE49-F238E27FC236}">
                <a16:creationId xmlns:a16="http://schemas.microsoft.com/office/drawing/2014/main" id="{EA8CEBC8-12B5-91F8-2BAE-44902CA3B99B}"/>
              </a:ext>
            </a:extLst>
          </p:cNvPr>
          <p:cNvSpPr>
            <a:spLocks noGrp="1"/>
          </p:cNvSpPr>
          <p:nvPr/>
        </p:nvSpPr>
        <p:spPr>
          <a:xfrm>
            <a:off x="10658006" y="5729289"/>
            <a:ext cx="1533993" cy="1127124"/>
          </a:xfrm>
          <a:prstGeom prst="rect">
            <a:avLst/>
          </a:prstGeom>
        </p:spPr>
        <p:txBody>
          <a:bodyPr vert="horz" lIns="91440" tIns="45720" rIns="91440" bIns="45720" rtlCol="0" anchor="ctr"/>
          <a:lstStyle>
            <a:defPPr>
              <a:defRPr lang="en-US"/>
            </a:defPPr>
            <a:lvl1pPr marL="0" algn="ctr" defTabSz="914400" rtl="0" eaLnBrk="1" latinLnBrk="0" hangingPunct="1">
              <a:defRPr sz="6000" b="0" i="0" kern="120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5BBB0-0295-4C7E-A3D0-2F07981FE8CB}" type="slidenum">
              <a:rPr lang="en-US" smtClean="0"/>
              <a:pPr/>
              <a:t>3</a:t>
            </a:fld>
            <a:endParaRPr lang="en-US"/>
          </a:p>
        </p:txBody>
      </p:sp>
      <p:sp>
        <p:nvSpPr>
          <p:cNvPr id="2" name="Title 3">
            <a:extLst>
              <a:ext uri="{FF2B5EF4-FFF2-40B4-BE49-F238E27FC236}">
                <a16:creationId xmlns:a16="http://schemas.microsoft.com/office/drawing/2014/main" id="{33381DE0-0BF7-6065-739D-6440E9019496}"/>
              </a:ext>
            </a:extLst>
          </p:cNvPr>
          <p:cNvSpPr>
            <a:spLocks noGrp="1"/>
          </p:cNvSpPr>
          <p:nvPr/>
        </p:nvSpPr>
        <p:spPr>
          <a:xfrm>
            <a:off x="688728" y="982033"/>
            <a:ext cx="2866409" cy="6295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r>
              <a:rPr lang="en-US" sz="4000" dirty="0">
                <a:cs typeface="Posterama"/>
              </a:rPr>
              <a:t>FER2013</a:t>
            </a:r>
            <a:endParaRPr lang="en-US" sz="4000" dirty="0"/>
          </a:p>
        </p:txBody>
      </p:sp>
      <p:sp>
        <p:nvSpPr>
          <p:cNvPr id="8" name="Title 3">
            <a:extLst>
              <a:ext uri="{FF2B5EF4-FFF2-40B4-BE49-F238E27FC236}">
                <a16:creationId xmlns:a16="http://schemas.microsoft.com/office/drawing/2014/main" id="{E89F3A41-E7CE-E532-1883-5AF590CD6835}"/>
              </a:ext>
            </a:extLst>
          </p:cNvPr>
          <p:cNvSpPr>
            <a:spLocks noGrp="1"/>
          </p:cNvSpPr>
          <p:nvPr/>
        </p:nvSpPr>
        <p:spPr>
          <a:xfrm>
            <a:off x="688727" y="3748421"/>
            <a:ext cx="2866409" cy="6295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b="1" i="0" kern="1200" cap="all" spc="300" baseline="0">
                <a:solidFill>
                  <a:schemeClr val="bg1"/>
                </a:solidFill>
                <a:latin typeface="+mj-lt"/>
                <a:ea typeface="+mj-ea"/>
                <a:cs typeface="Posterama" panose="020B0504020200020000" pitchFamily="34" charset="0"/>
              </a:defRPr>
            </a:lvl1pPr>
          </a:lstStyle>
          <a:p>
            <a:r>
              <a:rPr lang="en-US" sz="4000" dirty="0">
                <a:cs typeface="Posterama"/>
              </a:rPr>
              <a:t>UTKFACE</a:t>
            </a:r>
            <a:endParaRPr lang="en-US" dirty="0"/>
          </a:p>
        </p:txBody>
      </p:sp>
      <p:sp>
        <p:nvSpPr>
          <p:cNvPr id="9" name="TextBox 41">
            <a:extLst>
              <a:ext uri="{FF2B5EF4-FFF2-40B4-BE49-F238E27FC236}">
                <a16:creationId xmlns:a16="http://schemas.microsoft.com/office/drawing/2014/main" id="{A7626BD0-B7BA-0C49-745D-5895AC6B28FA}"/>
              </a:ext>
            </a:extLst>
          </p:cNvPr>
          <p:cNvSpPr txBox="1"/>
          <p:nvPr/>
        </p:nvSpPr>
        <p:spPr>
          <a:xfrm>
            <a:off x="235233" y="1485901"/>
            <a:ext cx="10814899" cy="2185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2" indent="-228600" algn="just">
              <a:lnSpc>
                <a:spcPct val="150000"/>
              </a:lnSpc>
              <a:buFont typeface="Wingdings"/>
              <a:buChar char="§"/>
            </a:pPr>
            <a:r>
              <a:rPr lang="en-US" sz="1600" b="1" spc="50" dirty="0">
                <a:solidFill>
                  <a:schemeClr val="bg1"/>
                </a:solidFill>
              </a:rPr>
              <a:t>Number of Images: </a:t>
            </a:r>
            <a:r>
              <a:rPr lang="en-US" sz="1600" spc="50" dirty="0">
                <a:solidFill>
                  <a:schemeClr val="bg1"/>
                </a:solidFill>
              </a:rPr>
              <a:t>FER2013 contains a total of 35,887 images of faces, providing a diverse and comprehensive set of samples.</a:t>
            </a:r>
          </a:p>
          <a:p>
            <a:pPr marL="457200" lvl="2" indent="-228600" algn="just">
              <a:lnSpc>
                <a:spcPct val="150000"/>
              </a:lnSpc>
              <a:buFont typeface="Wingdings"/>
              <a:buChar char="§"/>
            </a:pPr>
            <a:r>
              <a:rPr lang="en-US" sz="1600" b="1" spc="50" dirty="0">
                <a:solidFill>
                  <a:schemeClr val="bg1"/>
                </a:solidFill>
              </a:rPr>
              <a:t>Emotion Categories: </a:t>
            </a:r>
            <a:r>
              <a:rPr lang="en-US" sz="1600" spc="50" dirty="0">
                <a:solidFill>
                  <a:schemeClr val="bg1"/>
                </a:solidFill>
              </a:rPr>
              <a:t>The dataset includes seven emotion categories: Angry, Disgust, Fear, Happy, Neutral, Sad, and Surprise. These categories encompass a wide range of human emotions, making it suitable for training a robust emotion detection model.</a:t>
            </a:r>
          </a:p>
          <a:p>
            <a:pPr marL="514350" lvl="2" indent="-514350" algn="just"/>
            <a:endParaRPr lang="en-US" sz="1600" dirty="0">
              <a:solidFill>
                <a:schemeClr val="bg1"/>
              </a:solidFill>
              <a:latin typeface="Posterama"/>
              <a:ea typeface="Calibri"/>
              <a:cs typeface="Calibri"/>
            </a:endParaRPr>
          </a:p>
        </p:txBody>
      </p:sp>
      <p:sp>
        <p:nvSpPr>
          <p:cNvPr id="10" name="TextBox 41">
            <a:extLst>
              <a:ext uri="{FF2B5EF4-FFF2-40B4-BE49-F238E27FC236}">
                <a16:creationId xmlns:a16="http://schemas.microsoft.com/office/drawing/2014/main" id="{4BFF4671-F909-5F72-55A1-D8638358ED5D}"/>
              </a:ext>
            </a:extLst>
          </p:cNvPr>
          <p:cNvSpPr txBox="1"/>
          <p:nvPr/>
        </p:nvSpPr>
        <p:spPr>
          <a:xfrm>
            <a:off x="688727" y="4455237"/>
            <a:ext cx="10379211" cy="18994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spc="50" dirty="0">
                <a:solidFill>
                  <a:schemeClr val="bg1"/>
                </a:solidFill>
              </a:rPr>
              <a:t>The UTKFace dataset is a large-scale face dataset with long age span (range from 0 to 116 years old). The dataset consists of over 20,000 face images with annotations of age, gender, and ethnicity. The images cover large variation in pose, facial expression, illumination, occlusion, resolution, etc. This dataset could be used on a variety of tasks, e.g., face detection, age estimation, age progression/regression</a:t>
            </a:r>
            <a:r>
              <a:rPr lang="en-US" sz="1600" dirty="0">
                <a:solidFill>
                  <a:schemeClr val="bg1"/>
                </a:solidFill>
                <a:latin typeface="Posterama"/>
                <a:cs typeface="Calibri"/>
              </a:rPr>
              <a:t>, </a:t>
            </a:r>
            <a:r>
              <a:rPr lang="en-US" sz="1600" spc="50" dirty="0">
                <a:solidFill>
                  <a:schemeClr val="bg1"/>
                </a:solidFill>
              </a:rPr>
              <a:t>landmark localization, etc.</a:t>
            </a:r>
          </a:p>
        </p:txBody>
      </p:sp>
    </p:spTree>
    <p:extLst>
      <p:ext uri="{BB962C8B-B14F-4D97-AF65-F5344CB8AC3E}">
        <p14:creationId xmlns:p14="http://schemas.microsoft.com/office/powerpoint/2010/main" val="104025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59B537-8640-E276-62E7-592CB00D2BEC}"/>
              </a:ext>
            </a:extLst>
          </p:cNvPr>
          <p:cNvSpPr>
            <a:spLocks noGrp="1"/>
          </p:cNvSpPr>
          <p:nvPr>
            <p:ph type="body" sz="quarter" idx="14"/>
          </p:nvPr>
        </p:nvSpPr>
        <p:spPr>
          <a:xfrm rot="-5400000">
            <a:off x="9060249" y="-1734128"/>
            <a:ext cx="1398524" cy="4862216"/>
          </a:xfrm>
        </p:spPr>
        <p:txBody>
          <a:bodyPr/>
          <a:lstStyle/>
          <a:p>
            <a:endParaRPr lang="en-GB"/>
          </a:p>
        </p:txBody>
      </p:sp>
      <p:sp>
        <p:nvSpPr>
          <p:cNvPr id="7" name="Slide Number Placeholder 6">
            <a:extLst>
              <a:ext uri="{FF2B5EF4-FFF2-40B4-BE49-F238E27FC236}">
                <a16:creationId xmlns:a16="http://schemas.microsoft.com/office/drawing/2014/main" id="{B981A8C8-24A1-D994-A97E-FE784145C673}"/>
              </a:ext>
            </a:extLst>
          </p:cNvPr>
          <p:cNvSpPr>
            <a:spLocks noGrp="1"/>
          </p:cNvSpPr>
          <p:nvPr>
            <p:ph type="sldNum" sz="quarter" idx="11"/>
          </p:nvPr>
        </p:nvSpPr>
        <p:spPr/>
        <p:txBody>
          <a:bodyPr/>
          <a:lstStyle/>
          <a:p>
            <a:fld id="{0A95BBB0-0295-4C7E-A3D0-2F07981FE8CB}" type="slidenum">
              <a:rPr lang="en-US" smtClean="0"/>
              <a:pPr/>
              <a:t>4</a:t>
            </a:fld>
            <a:endParaRPr lang="en-US"/>
          </a:p>
        </p:txBody>
      </p:sp>
      <p:sp>
        <p:nvSpPr>
          <p:cNvPr id="9" name="Footer Placeholder 4">
            <a:extLst>
              <a:ext uri="{FF2B5EF4-FFF2-40B4-BE49-F238E27FC236}">
                <a16:creationId xmlns:a16="http://schemas.microsoft.com/office/drawing/2014/main" id="{AB9D76A8-F625-8CD0-56DA-76B2132D7523}"/>
              </a:ext>
            </a:extLst>
          </p:cNvPr>
          <p:cNvSpPr>
            <a:spLocks noGrp="1"/>
          </p:cNvSpPr>
          <p:nvPr>
            <p:ph type="ftr" sz="quarter" idx="10"/>
          </p:nvPr>
        </p:nvSpPr>
        <p:spPr>
          <a:xfrm>
            <a:off x="7566749" y="-302947"/>
            <a:ext cx="4243390" cy="1533992"/>
          </a:xfrm>
        </p:spPr>
        <p:txBody>
          <a:bodyPr/>
          <a:lstStyle/>
          <a:p>
            <a:r>
              <a:rPr lang="en-US" sz="1100">
                <a:ea typeface="+mj-lt"/>
                <a:cs typeface="+mj-lt"/>
              </a:rPr>
              <a:t>EXPRESSION DETECTION SYSTEM</a:t>
            </a:r>
            <a:endParaRPr lang="en-US" sz="1100"/>
          </a:p>
        </p:txBody>
      </p:sp>
      <p:graphicFrame>
        <p:nvGraphicFramePr>
          <p:cNvPr id="10" name="Diagram 9">
            <a:extLst>
              <a:ext uri="{FF2B5EF4-FFF2-40B4-BE49-F238E27FC236}">
                <a16:creationId xmlns:a16="http://schemas.microsoft.com/office/drawing/2014/main" id="{ABA3124B-F591-030A-BAA2-2B42142F1DA7}"/>
              </a:ext>
            </a:extLst>
          </p:cNvPr>
          <p:cNvGraphicFramePr/>
          <p:nvPr>
            <p:extLst>
              <p:ext uri="{D42A27DB-BD31-4B8C-83A1-F6EECF244321}">
                <p14:modId xmlns:p14="http://schemas.microsoft.com/office/powerpoint/2010/main" val="1758652796"/>
              </p:ext>
            </p:extLst>
          </p:nvPr>
        </p:nvGraphicFramePr>
        <p:xfrm>
          <a:off x="948070" y="-556"/>
          <a:ext cx="10304719" cy="7234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37" name="Title 3">
            <a:extLst>
              <a:ext uri="{FF2B5EF4-FFF2-40B4-BE49-F238E27FC236}">
                <a16:creationId xmlns:a16="http://schemas.microsoft.com/office/drawing/2014/main" id="{690455E9-C5A5-1023-3A12-A72401C6857F}"/>
              </a:ext>
            </a:extLst>
          </p:cNvPr>
          <p:cNvSpPr>
            <a:spLocks noGrp="1"/>
          </p:cNvSpPr>
          <p:nvPr>
            <p:ph type="title"/>
          </p:nvPr>
        </p:nvSpPr>
        <p:spPr>
          <a:xfrm>
            <a:off x="520756" y="704875"/>
            <a:ext cx="6448657" cy="1257127"/>
          </a:xfrm>
        </p:spPr>
        <p:txBody>
          <a:bodyPr/>
          <a:lstStyle/>
          <a:p>
            <a:r>
              <a:rPr lang="en-US" sz="4400" dirty="0">
                <a:cs typeface="Posterama"/>
              </a:rPr>
              <a:t>FLOWCHART</a:t>
            </a:r>
            <a:endParaRPr lang="en-US" dirty="0"/>
          </a:p>
        </p:txBody>
      </p:sp>
    </p:spTree>
    <p:extLst>
      <p:ext uri="{BB962C8B-B14F-4D97-AF65-F5344CB8AC3E}">
        <p14:creationId xmlns:p14="http://schemas.microsoft.com/office/powerpoint/2010/main" val="145437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9865-DAB3-37A6-2088-D352BF8D33E7}"/>
              </a:ext>
            </a:extLst>
          </p:cNvPr>
          <p:cNvSpPr>
            <a:spLocks noGrp="1"/>
          </p:cNvSpPr>
          <p:nvPr>
            <p:ph type="title"/>
          </p:nvPr>
        </p:nvSpPr>
        <p:spPr>
          <a:xfrm>
            <a:off x="695626" y="554781"/>
            <a:ext cx="9014756" cy="1618488"/>
          </a:xfrm>
        </p:spPr>
        <p:txBody>
          <a:bodyPr/>
          <a:lstStyle/>
          <a:p>
            <a:r>
              <a:rPr lang="en-US"/>
              <a:t>METHODOLOGIES</a:t>
            </a:r>
            <a:endParaRPr lang="en-IN"/>
          </a:p>
        </p:txBody>
      </p:sp>
      <p:sp>
        <p:nvSpPr>
          <p:cNvPr id="3" name="Text Placeholder 2">
            <a:extLst>
              <a:ext uri="{FF2B5EF4-FFF2-40B4-BE49-F238E27FC236}">
                <a16:creationId xmlns:a16="http://schemas.microsoft.com/office/drawing/2014/main" id="{4FF79518-5510-4743-DCF3-9CBD15B99379}"/>
              </a:ext>
            </a:extLst>
          </p:cNvPr>
          <p:cNvSpPr>
            <a:spLocks noGrp="1"/>
          </p:cNvSpPr>
          <p:nvPr>
            <p:ph type="body" sz="quarter" idx="12"/>
          </p:nvPr>
        </p:nvSpPr>
        <p:spPr>
          <a:xfrm>
            <a:off x="1365184" y="2665190"/>
            <a:ext cx="2377440" cy="365760"/>
          </a:xfrm>
        </p:spPr>
        <p:txBody>
          <a:bodyPr/>
          <a:lstStyle/>
          <a:p>
            <a:r>
              <a:rPr lang="en-US"/>
              <a:t>CNN MODELS	</a:t>
            </a:r>
            <a:endParaRPr lang="en-IN"/>
          </a:p>
        </p:txBody>
      </p:sp>
      <p:sp>
        <p:nvSpPr>
          <p:cNvPr id="5" name="Text Placeholder 4">
            <a:extLst>
              <a:ext uri="{FF2B5EF4-FFF2-40B4-BE49-F238E27FC236}">
                <a16:creationId xmlns:a16="http://schemas.microsoft.com/office/drawing/2014/main" id="{7C2EB9C0-A502-AC45-6BCB-DC45DA921CC2}"/>
              </a:ext>
            </a:extLst>
          </p:cNvPr>
          <p:cNvSpPr>
            <a:spLocks noGrp="1"/>
          </p:cNvSpPr>
          <p:nvPr>
            <p:ph type="body" sz="quarter" idx="14"/>
          </p:nvPr>
        </p:nvSpPr>
        <p:spPr>
          <a:xfrm>
            <a:off x="4193543" y="2482310"/>
            <a:ext cx="3118104" cy="365760"/>
          </a:xfrm>
        </p:spPr>
        <p:txBody>
          <a:bodyPr/>
          <a:lstStyle/>
          <a:p>
            <a:pPr algn="ctr"/>
            <a:r>
              <a:rPr lang="en-US" dirty="0"/>
              <a:t>WEBCAM</a:t>
            </a:r>
          </a:p>
          <a:p>
            <a:pPr algn="ctr"/>
            <a:r>
              <a:rPr lang="en-US" dirty="0"/>
              <a:t>IMPLEMENTATION</a:t>
            </a:r>
            <a:endParaRPr lang="en-IN" dirty="0"/>
          </a:p>
        </p:txBody>
      </p:sp>
      <p:sp>
        <p:nvSpPr>
          <p:cNvPr id="7" name="Text Placeholder 6">
            <a:extLst>
              <a:ext uri="{FF2B5EF4-FFF2-40B4-BE49-F238E27FC236}">
                <a16:creationId xmlns:a16="http://schemas.microsoft.com/office/drawing/2014/main" id="{9591A004-1E74-9439-0F53-5F99128D383D}"/>
              </a:ext>
            </a:extLst>
          </p:cNvPr>
          <p:cNvSpPr>
            <a:spLocks noGrp="1"/>
          </p:cNvSpPr>
          <p:nvPr>
            <p:ph type="body" sz="quarter" idx="16"/>
          </p:nvPr>
        </p:nvSpPr>
        <p:spPr>
          <a:xfrm>
            <a:off x="7634620" y="2482310"/>
            <a:ext cx="2377440" cy="365760"/>
          </a:xfrm>
        </p:spPr>
        <p:txBody>
          <a:bodyPr/>
          <a:lstStyle/>
          <a:p>
            <a:pPr algn="ctr"/>
            <a:r>
              <a:rPr lang="en-US"/>
              <a:t>DATABASE INTEGRATION</a:t>
            </a:r>
            <a:endParaRPr lang="en-IN"/>
          </a:p>
        </p:txBody>
      </p:sp>
      <p:sp>
        <p:nvSpPr>
          <p:cNvPr id="9" name="Footer Placeholder 8">
            <a:extLst>
              <a:ext uri="{FF2B5EF4-FFF2-40B4-BE49-F238E27FC236}">
                <a16:creationId xmlns:a16="http://schemas.microsoft.com/office/drawing/2014/main" id="{25DBA98F-47D2-9E34-5A55-54F6675ED1CD}"/>
              </a:ext>
            </a:extLst>
          </p:cNvPr>
          <p:cNvSpPr>
            <a:spLocks noGrp="1"/>
          </p:cNvSpPr>
          <p:nvPr>
            <p:ph type="ftr" sz="quarter" idx="10"/>
          </p:nvPr>
        </p:nvSpPr>
        <p:spPr/>
        <p:txBody>
          <a:bodyPr/>
          <a:lstStyle/>
          <a:p>
            <a:r>
              <a:rPr lang="en-US"/>
              <a:t>EXPRESSION DETECTION</a:t>
            </a:r>
          </a:p>
        </p:txBody>
      </p:sp>
      <p:sp>
        <p:nvSpPr>
          <p:cNvPr id="10" name="Slide Number Placeholder 9">
            <a:extLst>
              <a:ext uri="{FF2B5EF4-FFF2-40B4-BE49-F238E27FC236}">
                <a16:creationId xmlns:a16="http://schemas.microsoft.com/office/drawing/2014/main" id="{823127F0-4B83-71A8-DACF-4E7C2B86B090}"/>
              </a:ext>
            </a:extLst>
          </p:cNvPr>
          <p:cNvSpPr>
            <a:spLocks noGrp="1"/>
          </p:cNvSpPr>
          <p:nvPr>
            <p:ph type="sldNum" sz="quarter" idx="11"/>
          </p:nvPr>
        </p:nvSpPr>
        <p:spPr/>
        <p:txBody>
          <a:bodyPr/>
          <a:lstStyle/>
          <a:p>
            <a:fld id="{0A95BBB0-0295-4C7E-A3D0-2F07981FE8CB}" type="slidenum">
              <a:rPr lang="en-US" smtClean="0"/>
              <a:pPr/>
              <a:t>5</a:t>
            </a:fld>
            <a:endParaRPr lang="en-US"/>
          </a:p>
        </p:txBody>
      </p:sp>
      <p:pic>
        <p:nvPicPr>
          <p:cNvPr id="1026" name="Picture 2" descr="Neural network - Free networking icons">
            <a:extLst>
              <a:ext uri="{FF2B5EF4-FFF2-40B4-BE49-F238E27FC236}">
                <a16:creationId xmlns:a16="http://schemas.microsoft.com/office/drawing/2014/main" id="{FDE64F8E-65FA-C438-1368-9AC9E2E7E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84" y="3470289"/>
            <a:ext cx="2377440" cy="2451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cam - Free technology icons">
            <a:extLst>
              <a:ext uri="{FF2B5EF4-FFF2-40B4-BE49-F238E27FC236}">
                <a16:creationId xmlns:a16="http://schemas.microsoft.com/office/drawing/2014/main" id="{A6F6C02E-1E8B-CE36-8166-84FB7F0C6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27" y="3614639"/>
            <a:ext cx="2088739" cy="2088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seo and web icons">
            <a:extLst>
              <a:ext uri="{FF2B5EF4-FFF2-40B4-BE49-F238E27FC236}">
                <a16:creationId xmlns:a16="http://schemas.microsoft.com/office/drawing/2014/main" id="{36C5FEA7-6261-9CE3-32E1-41153937A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970" y="3705752"/>
            <a:ext cx="2088740" cy="2088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9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2964D-5768-4672-3F82-A576EBABBC3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A60D557-2C7A-DA23-AE36-33A4852D3548}"/>
              </a:ext>
            </a:extLst>
          </p:cNvPr>
          <p:cNvSpPr txBox="1"/>
          <p:nvPr/>
        </p:nvSpPr>
        <p:spPr>
          <a:xfrm rot="10800000" flipV="1">
            <a:off x="8015459" y="9868226"/>
            <a:ext cx="3056095" cy="369332"/>
          </a:xfrm>
          <a:prstGeom prst="rect">
            <a:avLst/>
          </a:prstGeom>
          <a:noFill/>
        </p:spPr>
        <p:txBody>
          <a:bodyPr wrap="square" rtlCol="0">
            <a:spAutoFit/>
          </a:bodyPr>
          <a:lstStyle/>
          <a:p>
            <a:r>
              <a:rPr lang="en-IN" sz="900">
                <a:hlinkClick r:id="rId2" tooltip="https://www.pngall.com/emotion-png/"/>
              </a:rPr>
              <a:t>This Photo</a:t>
            </a:r>
            <a:r>
              <a:rPr lang="en-IN" sz="900"/>
              <a:t> by Unknown Author is licensed under </a:t>
            </a:r>
            <a:r>
              <a:rPr lang="en-IN" sz="900">
                <a:hlinkClick r:id="rId3" tooltip="https://creativecommons.org/licenses/by-nc/3.0/"/>
              </a:rPr>
              <a:t>CC BY-NC</a:t>
            </a:r>
            <a:endParaRPr lang="en-IN" sz="900"/>
          </a:p>
        </p:txBody>
      </p:sp>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42B2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AA1E16EF-05FF-F7B5-17BA-A2D01E4A5136}"/>
              </a:ext>
            </a:extLst>
          </p:cNvPr>
          <p:cNvSpPr>
            <a:spLocks noGrp="1"/>
          </p:cNvSpPr>
          <p:nvPr>
            <p:ph type="title"/>
          </p:nvPr>
        </p:nvSpPr>
        <p:spPr>
          <a:xfrm>
            <a:off x="2201009" y="2649794"/>
            <a:ext cx="7777634" cy="2295781"/>
          </a:xfrm>
          <a:noFill/>
        </p:spPr>
        <p:txBody>
          <a:bodyPr vert="horz" lIns="91440" tIns="45720" rIns="91440" bIns="45720" rtlCol="0" anchor="t">
            <a:normAutofit/>
          </a:bodyPr>
          <a:lstStyle/>
          <a:p>
            <a:r>
              <a:rPr lang="en-US" sz="8000" dirty="0">
                <a:cs typeface="+mj-cs"/>
              </a:rPr>
              <a:t>CNN models</a:t>
            </a:r>
            <a:endParaRPr lang="en-US" sz="8000" kern="1200" dirty="0">
              <a:latin typeface="+mj-lt"/>
              <a:ea typeface="+mj-ea"/>
              <a:cs typeface="+mj-cs"/>
            </a:endParaRPr>
          </a:p>
        </p:txBody>
      </p:sp>
      <p:grpSp>
        <p:nvGrpSpPr>
          <p:cNvPr id="40" name="Group 3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1" name="Straight Connector 4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C016729A-A6CD-0AF2-7868-5EB51EE00906}"/>
              </a:ext>
            </a:extLst>
          </p:cNvPr>
          <p:cNvSpPr>
            <a:spLocks noGrp="1"/>
          </p:cNvSpPr>
          <p:nvPr>
            <p:ph type="ftr" sz="quarter" idx="10"/>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latin typeface="+mn-lt"/>
                <a:ea typeface="+mn-ea"/>
                <a:cs typeface="+mn-cs"/>
              </a:rPr>
              <a:t>EXPRESSION DETECTION SYSTEM</a:t>
            </a:r>
          </a:p>
        </p:txBody>
      </p:sp>
      <p:sp>
        <p:nvSpPr>
          <p:cNvPr id="4" name="Slide Number Placeholder 3">
            <a:extLst>
              <a:ext uri="{FF2B5EF4-FFF2-40B4-BE49-F238E27FC236}">
                <a16:creationId xmlns:a16="http://schemas.microsoft.com/office/drawing/2014/main" id="{846BDD32-6BB7-7021-4C1C-4873828DE587}"/>
              </a:ext>
            </a:extLst>
          </p:cNvPr>
          <p:cNvSpPr>
            <a:spLocks noGrp="1"/>
          </p:cNvSpPr>
          <p:nvPr>
            <p:ph type="sldNum" sz="quarter" idx="11"/>
          </p:nvPr>
        </p:nvSpPr>
        <p:spPr>
          <a:xfrm>
            <a:off x="0" y="6309360"/>
            <a:ext cx="640080" cy="548640"/>
          </a:xfrm>
        </p:spPr>
        <p:txBody>
          <a:bodyPr vert="horz" lIns="91440" tIns="45720" rIns="91440" bIns="45720" rtlCol="0" anchor="ctr">
            <a:normAutofit/>
          </a:bodyPr>
          <a:lstStyle/>
          <a:p>
            <a:pPr>
              <a:spcAft>
                <a:spcPts val="600"/>
              </a:spcAft>
            </a:pPr>
            <a:fld id="{0A95BBB0-0295-4C7E-A3D0-2F07981FE8CB}" type="slidenum">
              <a:rPr lang="en-US" sz="1200">
                <a:latin typeface="+mn-lt"/>
                <a:cs typeface="+mn-cs"/>
              </a:rPr>
              <a:pPr>
                <a:spcAft>
                  <a:spcPts val="600"/>
                </a:spcAft>
              </a:pPr>
              <a:t>6</a:t>
            </a:fld>
            <a:endParaRPr lang="en-US" sz="1200">
              <a:latin typeface="+mn-lt"/>
              <a:cs typeface="+mn-cs"/>
            </a:endParaRPr>
          </a:p>
        </p:txBody>
      </p:sp>
      <p:sp>
        <p:nvSpPr>
          <p:cNvPr id="46" name="Oval 4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82A2296E-076E-11BC-DFB0-E3D31EE5DE95}"/>
              </a:ext>
            </a:extLst>
          </p:cNvPr>
          <p:cNvSpPr>
            <a:spLocks noGrp="1"/>
          </p:cNvSpPr>
          <p:nvPr>
            <p:ph type="body" sz="quarter" idx="13"/>
          </p:nvPr>
        </p:nvSpPr>
        <p:spPr>
          <a:xfrm>
            <a:off x="5925304" y="4018143"/>
            <a:ext cx="5549111" cy="2129599"/>
          </a:xfrm>
          <a:noFill/>
        </p:spPr>
        <p:txBody>
          <a:bodyPr vert="horz" lIns="91440" tIns="45720" rIns="91440" bIns="45720" rtlCol="0" anchor="t">
            <a:normAutofit/>
          </a:bodyPr>
          <a:lstStyle/>
          <a:p>
            <a:pPr indent="-228600">
              <a:lnSpc>
                <a:spcPct val="90000"/>
              </a:lnSpc>
              <a:buFont typeface="Arial" panose="020B0604020202020204" pitchFamily="34" charset="0"/>
              <a:buChar char="•"/>
            </a:pPr>
            <a:endParaRPr lang="en-US" sz="1800"/>
          </a:p>
          <a:p>
            <a:pPr indent="-228600">
              <a:lnSpc>
                <a:spcPct val="90000"/>
              </a:lnSpc>
              <a:buFont typeface="Arial" panose="020B0604020202020204" pitchFamily="34" charset="0"/>
              <a:buChar char="•"/>
            </a:pPr>
            <a:endParaRPr lang="en-US" sz="1800"/>
          </a:p>
        </p:txBody>
      </p:sp>
      <p:pic>
        <p:nvPicPr>
          <p:cNvPr id="9" name="Picture 8">
            <a:extLst>
              <a:ext uri="{FF2B5EF4-FFF2-40B4-BE49-F238E27FC236}">
                <a16:creationId xmlns:a16="http://schemas.microsoft.com/office/drawing/2014/main" id="{811DABE5-098E-370F-1BAE-B876B222F7D9}"/>
              </a:ext>
            </a:extLst>
          </p:cNvPr>
          <p:cNvPicPr>
            <a:picLocks noChangeAspect="1"/>
          </p:cNvPicPr>
          <p:nvPr/>
        </p:nvPicPr>
        <p:blipFill>
          <a:blip r:embed="rId4">
            <a:alphaModFix amt="35000"/>
            <a:extLst>
              <a:ext uri="{837473B0-CC2E-450A-ABE3-18F120FF3D39}">
                <a1611:picAttrSrcUrl xmlns:a1611="http://schemas.microsoft.com/office/drawing/2016/11/main" r:id="rId2"/>
              </a:ext>
            </a:extLst>
          </a:blip>
          <a:stretch>
            <a:fillRect/>
          </a:stretch>
        </p:blipFill>
        <p:spPr>
          <a:xfrm rot="10800000" flipV="1">
            <a:off x="8910794" y="565457"/>
            <a:ext cx="2448083" cy="2448083"/>
          </a:xfrm>
          <a:prstGeom prst="rect">
            <a:avLst/>
          </a:prstGeom>
        </p:spPr>
      </p:pic>
      <p:pic>
        <p:nvPicPr>
          <p:cNvPr id="13" name="Picture 12">
            <a:extLst>
              <a:ext uri="{FF2B5EF4-FFF2-40B4-BE49-F238E27FC236}">
                <a16:creationId xmlns:a16="http://schemas.microsoft.com/office/drawing/2014/main" id="{FDC82D42-F258-2126-F64F-708DE514BD28}"/>
              </a:ext>
            </a:extLst>
          </p:cNvPr>
          <p:cNvPicPr>
            <a:picLocks noChangeAspect="1"/>
          </p:cNvPicPr>
          <p:nvPr/>
        </p:nvPicPr>
        <p:blipFill>
          <a:blip r:embed="rId5">
            <a:alphaModFix amt="35000"/>
            <a:extLst>
              <a:ext uri="{837473B0-CC2E-450A-ABE3-18F120FF3D39}">
                <a1611:picAttrSrcUrl xmlns:a1611="http://schemas.microsoft.com/office/drawing/2016/11/main" r:id="rId6"/>
              </a:ext>
            </a:extLst>
          </a:blip>
          <a:stretch>
            <a:fillRect/>
          </a:stretch>
        </p:blipFill>
        <p:spPr>
          <a:xfrm>
            <a:off x="2585611" y="3533668"/>
            <a:ext cx="1563806" cy="1563806"/>
          </a:xfrm>
          <a:prstGeom prst="rect">
            <a:avLst/>
          </a:prstGeom>
        </p:spPr>
      </p:pic>
      <p:pic>
        <p:nvPicPr>
          <p:cNvPr id="2052" name="Picture 4" descr="Age Basic Rounded Flat icon">
            <a:extLst>
              <a:ext uri="{FF2B5EF4-FFF2-40B4-BE49-F238E27FC236}">
                <a16:creationId xmlns:a16="http://schemas.microsoft.com/office/drawing/2014/main" id="{7185B6D9-25B0-169C-183F-FDFFE346949F}"/>
              </a:ext>
            </a:extLst>
          </p:cNvPr>
          <p:cNvPicPr>
            <a:picLocks noChangeAspect="1" noChangeArrowheads="1"/>
          </p:cNvPicPr>
          <p:nvPr/>
        </p:nvPicPr>
        <p:blipFill>
          <a:blip r:embed="rId7">
            <a:alphaModFix amt="3500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0066385" y="4144698"/>
            <a:ext cx="2082514" cy="208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50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2783-9401-2B57-E953-C2CAC362BE11}"/>
              </a:ext>
            </a:extLst>
          </p:cNvPr>
          <p:cNvSpPr>
            <a:spLocks noGrp="1"/>
          </p:cNvSpPr>
          <p:nvPr>
            <p:ph type="title"/>
          </p:nvPr>
        </p:nvSpPr>
        <p:spPr>
          <a:xfrm>
            <a:off x="434454" y="200391"/>
            <a:ext cx="8332368" cy="1618488"/>
          </a:xfrm>
        </p:spPr>
        <p:txBody>
          <a:bodyPr/>
          <a:lstStyle/>
          <a:p>
            <a:r>
              <a:rPr lang="en-US" sz="4800" dirty="0"/>
              <a:t>LIBRARIES USED</a:t>
            </a:r>
            <a:endParaRPr lang="en-IN" sz="4800" dirty="0"/>
          </a:p>
        </p:txBody>
      </p:sp>
      <p:sp>
        <p:nvSpPr>
          <p:cNvPr id="5" name="Text Placeholder 4">
            <a:extLst>
              <a:ext uri="{FF2B5EF4-FFF2-40B4-BE49-F238E27FC236}">
                <a16:creationId xmlns:a16="http://schemas.microsoft.com/office/drawing/2014/main" id="{65F6F22E-82F0-1DE7-DF17-1A577EC5EF30}"/>
              </a:ext>
            </a:extLst>
          </p:cNvPr>
          <p:cNvSpPr>
            <a:spLocks noGrp="1"/>
          </p:cNvSpPr>
          <p:nvPr>
            <p:ph type="body" sz="quarter" idx="14"/>
          </p:nvPr>
        </p:nvSpPr>
        <p:spPr/>
        <p:txBody>
          <a:bodyPr/>
          <a:lstStyle/>
          <a:p>
            <a:endParaRPr lang="en-IN" sz="1400" dirty="0"/>
          </a:p>
        </p:txBody>
      </p:sp>
      <p:sp>
        <p:nvSpPr>
          <p:cNvPr id="6" name="Footer Placeholder 5">
            <a:extLst>
              <a:ext uri="{FF2B5EF4-FFF2-40B4-BE49-F238E27FC236}">
                <a16:creationId xmlns:a16="http://schemas.microsoft.com/office/drawing/2014/main" id="{2EE3661F-CC15-04D3-DF21-8B16EE9356CF}"/>
              </a:ext>
            </a:extLst>
          </p:cNvPr>
          <p:cNvSpPr>
            <a:spLocks noGrp="1"/>
          </p:cNvSpPr>
          <p:nvPr>
            <p:ph type="ftr" sz="quarter" idx="10"/>
          </p:nvPr>
        </p:nvSpPr>
        <p:spPr/>
        <p:txBody>
          <a:bodyPr/>
          <a:lstStyle/>
          <a:p>
            <a:r>
              <a:rPr lang="en-US" sz="1050"/>
              <a:t>EXPRESSION DETECTION</a:t>
            </a:r>
          </a:p>
        </p:txBody>
      </p:sp>
      <p:sp>
        <p:nvSpPr>
          <p:cNvPr id="7" name="Slide Number Placeholder 6">
            <a:extLst>
              <a:ext uri="{FF2B5EF4-FFF2-40B4-BE49-F238E27FC236}">
                <a16:creationId xmlns:a16="http://schemas.microsoft.com/office/drawing/2014/main" id="{B17DEBA0-CBCD-EB26-BF1E-60B08EB8ABA3}"/>
              </a:ext>
            </a:extLst>
          </p:cNvPr>
          <p:cNvSpPr>
            <a:spLocks noGrp="1"/>
          </p:cNvSpPr>
          <p:nvPr>
            <p:ph type="sldNum" sz="quarter" idx="11"/>
          </p:nvPr>
        </p:nvSpPr>
        <p:spPr/>
        <p:txBody>
          <a:bodyPr/>
          <a:lstStyle/>
          <a:p>
            <a:fld id="{0A95BBB0-0295-4C7E-A3D0-2F07981FE8CB}" type="slidenum">
              <a:rPr lang="en-US" sz="4800" smtClean="0"/>
              <a:pPr/>
              <a:t>7</a:t>
            </a:fld>
            <a:endParaRPr lang="en-US" sz="4800"/>
          </a:p>
        </p:txBody>
      </p:sp>
      <p:pic>
        <p:nvPicPr>
          <p:cNvPr id="9" name="Picture 8">
            <a:extLst>
              <a:ext uri="{FF2B5EF4-FFF2-40B4-BE49-F238E27FC236}">
                <a16:creationId xmlns:a16="http://schemas.microsoft.com/office/drawing/2014/main" id="{6DC27731-496D-3600-14A7-CB5D25E572BE}"/>
              </a:ext>
            </a:extLst>
          </p:cNvPr>
          <p:cNvPicPr>
            <a:picLocks noChangeAspect="1"/>
          </p:cNvPicPr>
          <p:nvPr/>
        </p:nvPicPr>
        <p:blipFill>
          <a:blip r:embed="rId2"/>
          <a:stretch>
            <a:fillRect/>
          </a:stretch>
        </p:blipFill>
        <p:spPr>
          <a:xfrm>
            <a:off x="490910" y="1065139"/>
            <a:ext cx="6564984" cy="1471370"/>
          </a:xfrm>
          <a:prstGeom prst="rect">
            <a:avLst/>
          </a:prstGeom>
        </p:spPr>
      </p:pic>
      <p:pic>
        <p:nvPicPr>
          <p:cNvPr id="11" name="Picture 10">
            <a:extLst>
              <a:ext uri="{FF2B5EF4-FFF2-40B4-BE49-F238E27FC236}">
                <a16:creationId xmlns:a16="http://schemas.microsoft.com/office/drawing/2014/main" id="{26668CF7-1A6B-D77D-4BDF-766157F0DF27}"/>
              </a:ext>
            </a:extLst>
          </p:cNvPr>
          <p:cNvPicPr>
            <a:picLocks noChangeAspect="1"/>
          </p:cNvPicPr>
          <p:nvPr/>
        </p:nvPicPr>
        <p:blipFill rotWithShape="1">
          <a:blip r:embed="rId3"/>
          <a:srcRect r="6968"/>
          <a:stretch/>
        </p:blipFill>
        <p:spPr>
          <a:xfrm>
            <a:off x="490909" y="2809302"/>
            <a:ext cx="6735581" cy="1430380"/>
          </a:xfrm>
          <a:prstGeom prst="rect">
            <a:avLst/>
          </a:prstGeom>
        </p:spPr>
      </p:pic>
      <p:pic>
        <p:nvPicPr>
          <p:cNvPr id="13" name="Picture 12">
            <a:extLst>
              <a:ext uri="{FF2B5EF4-FFF2-40B4-BE49-F238E27FC236}">
                <a16:creationId xmlns:a16="http://schemas.microsoft.com/office/drawing/2014/main" id="{9B30E6AA-200C-074B-79AF-AC8DCCC50421}"/>
              </a:ext>
            </a:extLst>
          </p:cNvPr>
          <p:cNvPicPr>
            <a:picLocks noChangeAspect="1"/>
          </p:cNvPicPr>
          <p:nvPr/>
        </p:nvPicPr>
        <p:blipFill>
          <a:blip r:embed="rId4"/>
          <a:stretch>
            <a:fillRect/>
          </a:stretch>
        </p:blipFill>
        <p:spPr>
          <a:xfrm>
            <a:off x="490909" y="4512475"/>
            <a:ext cx="6068265" cy="2145134"/>
          </a:xfrm>
          <a:prstGeom prst="rect">
            <a:avLst/>
          </a:prstGeom>
        </p:spPr>
      </p:pic>
      <p:sp>
        <p:nvSpPr>
          <p:cNvPr id="14" name="TextBox 13">
            <a:extLst>
              <a:ext uri="{FF2B5EF4-FFF2-40B4-BE49-F238E27FC236}">
                <a16:creationId xmlns:a16="http://schemas.microsoft.com/office/drawing/2014/main" id="{F0481D3E-6833-D053-CF45-12BBC91682A3}"/>
              </a:ext>
            </a:extLst>
          </p:cNvPr>
          <p:cNvSpPr txBox="1"/>
          <p:nvPr/>
        </p:nvSpPr>
        <p:spPr>
          <a:xfrm>
            <a:off x="7461316" y="1549936"/>
            <a:ext cx="2231214" cy="369332"/>
          </a:xfrm>
          <a:prstGeom prst="rect">
            <a:avLst/>
          </a:prstGeom>
          <a:noFill/>
        </p:spPr>
        <p:txBody>
          <a:bodyPr wrap="square" rtlCol="0">
            <a:spAutoFit/>
          </a:bodyPr>
          <a:lstStyle/>
          <a:p>
            <a:r>
              <a:rPr lang="en-US" b="1" dirty="0">
                <a:solidFill>
                  <a:schemeClr val="bg1"/>
                </a:solidFill>
              </a:rPr>
              <a:t>EMOTION MODEL</a:t>
            </a:r>
            <a:endParaRPr lang="en-IN" b="1" dirty="0">
              <a:solidFill>
                <a:schemeClr val="bg1"/>
              </a:solidFill>
            </a:endParaRPr>
          </a:p>
        </p:txBody>
      </p:sp>
      <p:sp>
        <p:nvSpPr>
          <p:cNvPr id="15" name="TextBox 14">
            <a:extLst>
              <a:ext uri="{FF2B5EF4-FFF2-40B4-BE49-F238E27FC236}">
                <a16:creationId xmlns:a16="http://schemas.microsoft.com/office/drawing/2014/main" id="{D1E57E47-2DF7-BB93-4FBA-A5745EA624DD}"/>
              </a:ext>
            </a:extLst>
          </p:cNvPr>
          <p:cNvSpPr txBox="1"/>
          <p:nvPr/>
        </p:nvSpPr>
        <p:spPr>
          <a:xfrm>
            <a:off x="7546614" y="3339826"/>
            <a:ext cx="2231214" cy="646331"/>
          </a:xfrm>
          <a:prstGeom prst="rect">
            <a:avLst/>
          </a:prstGeom>
          <a:noFill/>
        </p:spPr>
        <p:txBody>
          <a:bodyPr wrap="square" rtlCol="0">
            <a:spAutoFit/>
          </a:bodyPr>
          <a:lstStyle/>
          <a:p>
            <a:r>
              <a:rPr lang="en-US" b="1" dirty="0">
                <a:solidFill>
                  <a:schemeClr val="bg1"/>
                </a:solidFill>
              </a:rPr>
              <a:t>AGE-GENDER MODEL</a:t>
            </a:r>
            <a:endParaRPr lang="en-IN" b="1" dirty="0">
              <a:solidFill>
                <a:schemeClr val="bg1"/>
              </a:solidFill>
            </a:endParaRPr>
          </a:p>
        </p:txBody>
      </p:sp>
      <p:sp>
        <p:nvSpPr>
          <p:cNvPr id="16" name="TextBox 15">
            <a:extLst>
              <a:ext uri="{FF2B5EF4-FFF2-40B4-BE49-F238E27FC236}">
                <a16:creationId xmlns:a16="http://schemas.microsoft.com/office/drawing/2014/main" id="{D45E6197-14EA-B181-07FC-DA3E6D1F25D4}"/>
              </a:ext>
            </a:extLst>
          </p:cNvPr>
          <p:cNvSpPr txBox="1"/>
          <p:nvPr/>
        </p:nvSpPr>
        <p:spPr>
          <a:xfrm>
            <a:off x="6964596" y="5448032"/>
            <a:ext cx="2231214" cy="369332"/>
          </a:xfrm>
          <a:prstGeom prst="rect">
            <a:avLst/>
          </a:prstGeom>
          <a:noFill/>
        </p:spPr>
        <p:txBody>
          <a:bodyPr wrap="square" rtlCol="0">
            <a:spAutoFit/>
          </a:bodyPr>
          <a:lstStyle/>
          <a:p>
            <a:r>
              <a:rPr lang="en-US" b="1" dirty="0">
                <a:solidFill>
                  <a:schemeClr val="bg1"/>
                </a:solidFill>
              </a:rPr>
              <a:t>DRIVER</a:t>
            </a:r>
            <a:endParaRPr lang="en-IN" b="1" dirty="0">
              <a:solidFill>
                <a:schemeClr val="bg1"/>
              </a:solidFill>
            </a:endParaRPr>
          </a:p>
        </p:txBody>
      </p:sp>
    </p:spTree>
    <p:extLst>
      <p:ext uri="{BB962C8B-B14F-4D97-AF65-F5344CB8AC3E}">
        <p14:creationId xmlns:p14="http://schemas.microsoft.com/office/powerpoint/2010/main" val="367665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2783-9401-2B57-E953-C2CAC362BE11}"/>
              </a:ext>
            </a:extLst>
          </p:cNvPr>
          <p:cNvSpPr>
            <a:spLocks noGrp="1"/>
          </p:cNvSpPr>
          <p:nvPr>
            <p:ph type="title"/>
          </p:nvPr>
        </p:nvSpPr>
        <p:spPr>
          <a:xfrm>
            <a:off x="220636" y="2861128"/>
            <a:ext cx="6235083" cy="683435"/>
          </a:xfrm>
        </p:spPr>
        <p:txBody>
          <a:bodyPr/>
          <a:lstStyle/>
          <a:p>
            <a:r>
              <a:rPr lang="en-US" sz="4800" dirty="0"/>
              <a:t>EMOTION MODEL</a:t>
            </a:r>
            <a:endParaRPr lang="en-IN" sz="4800" dirty="0"/>
          </a:p>
        </p:txBody>
      </p:sp>
      <p:sp>
        <p:nvSpPr>
          <p:cNvPr id="5" name="Text Placeholder 4">
            <a:extLst>
              <a:ext uri="{FF2B5EF4-FFF2-40B4-BE49-F238E27FC236}">
                <a16:creationId xmlns:a16="http://schemas.microsoft.com/office/drawing/2014/main" id="{65F6F22E-82F0-1DE7-DF17-1A577EC5EF30}"/>
              </a:ext>
            </a:extLst>
          </p:cNvPr>
          <p:cNvSpPr>
            <a:spLocks noGrp="1"/>
          </p:cNvSpPr>
          <p:nvPr>
            <p:ph type="body" sz="quarter" idx="14"/>
          </p:nvPr>
        </p:nvSpPr>
        <p:spPr/>
        <p:txBody>
          <a:bodyPr/>
          <a:lstStyle/>
          <a:p>
            <a:endParaRPr lang="en-IN" sz="1400" dirty="0"/>
          </a:p>
        </p:txBody>
      </p:sp>
      <p:sp>
        <p:nvSpPr>
          <p:cNvPr id="6" name="Footer Placeholder 5">
            <a:extLst>
              <a:ext uri="{FF2B5EF4-FFF2-40B4-BE49-F238E27FC236}">
                <a16:creationId xmlns:a16="http://schemas.microsoft.com/office/drawing/2014/main" id="{2EE3661F-CC15-04D3-DF21-8B16EE9356CF}"/>
              </a:ext>
            </a:extLst>
          </p:cNvPr>
          <p:cNvSpPr>
            <a:spLocks noGrp="1"/>
          </p:cNvSpPr>
          <p:nvPr>
            <p:ph type="ftr" sz="quarter" idx="10"/>
          </p:nvPr>
        </p:nvSpPr>
        <p:spPr>
          <a:xfrm>
            <a:off x="3895481" y="5945165"/>
            <a:ext cx="4243390" cy="1533992"/>
          </a:xfrm>
        </p:spPr>
        <p:txBody>
          <a:bodyPr/>
          <a:lstStyle/>
          <a:p>
            <a:r>
              <a:rPr lang="en-US" sz="1050" dirty="0"/>
              <a:t>EXPRESSION DETECTION</a:t>
            </a:r>
          </a:p>
        </p:txBody>
      </p:sp>
      <p:sp>
        <p:nvSpPr>
          <p:cNvPr id="7" name="Slide Number Placeholder 6">
            <a:extLst>
              <a:ext uri="{FF2B5EF4-FFF2-40B4-BE49-F238E27FC236}">
                <a16:creationId xmlns:a16="http://schemas.microsoft.com/office/drawing/2014/main" id="{B17DEBA0-CBCD-EB26-BF1E-60B08EB8ABA3}"/>
              </a:ext>
            </a:extLst>
          </p:cNvPr>
          <p:cNvSpPr>
            <a:spLocks noGrp="1"/>
          </p:cNvSpPr>
          <p:nvPr>
            <p:ph type="sldNum" sz="quarter" idx="11"/>
          </p:nvPr>
        </p:nvSpPr>
        <p:spPr/>
        <p:txBody>
          <a:bodyPr/>
          <a:lstStyle/>
          <a:p>
            <a:fld id="{0A95BBB0-0295-4C7E-A3D0-2F07981FE8CB}" type="slidenum">
              <a:rPr lang="en-US" sz="4800" smtClean="0"/>
              <a:pPr/>
              <a:t>8</a:t>
            </a:fld>
            <a:endParaRPr lang="en-US" sz="4800"/>
          </a:p>
        </p:txBody>
      </p:sp>
      <p:pic>
        <p:nvPicPr>
          <p:cNvPr id="4" name="Picture 3">
            <a:extLst>
              <a:ext uri="{FF2B5EF4-FFF2-40B4-BE49-F238E27FC236}">
                <a16:creationId xmlns:a16="http://schemas.microsoft.com/office/drawing/2014/main" id="{1971507D-6138-59ED-93B2-7AA53F358EDB}"/>
              </a:ext>
            </a:extLst>
          </p:cNvPr>
          <p:cNvPicPr>
            <a:picLocks noChangeAspect="1"/>
          </p:cNvPicPr>
          <p:nvPr/>
        </p:nvPicPr>
        <p:blipFill>
          <a:blip r:embed="rId2"/>
          <a:stretch>
            <a:fillRect/>
          </a:stretch>
        </p:blipFill>
        <p:spPr>
          <a:xfrm>
            <a:off x="288545" y="433147"/>
            <a:ext cx="5274127" cy="1618488"/>
          </a:xfrm>
          <a:prstGeom prst="rect">
            <a:avLst/>
          </a:prstGeom>
        </p:spPr>
      </p:pic>
      <p:pic>
        <p:nvPicPr>
          <p:cNvPr id="10" name="Picture 9">
            <a:extLst>
              <a:ext uri="{FF2B5EF4-FFF2-40B4-BE49-F238E27FC236}">
                <a16:creationId xmlns:a16="http://schemas.microsoft.com/office/drawing/2014/main" id="{4C3FD876-771D-2D51-C541-1F827A5B30D1}"/>
              </a:ext>
            </a:extLst>
          </p:cNvPr>
          <p:cNvPicPr>
            <a:picLocks noChangeAspect="1"/>
          </p:cNvPicPr>
          <p:nvPr/>
        </p:nvPicPr>
        <p:blipFill>
          <a:blip r:embed="rId3"/>
          <a:stretch>
            <a:fillRect/>
          </a:stretch>
        </p:blipFill>
        <p:spPr>
          <a:xfrm>
            <a:off x="271361" y="4377823"/>
            <a:ext cx="5505503" cy="2108491"/>
          </a:xfrm>
          <a:prstGeom prst="rect">
            <a:avLst/>
          </a:prstGeom>
        </p:spPr>
      </p:pic>
      <p:pic>
        <p:nvPicPr>
          <p:cNvPr id="17" name="Picture 16">
            <a:extLst>
              <a:ext uri="{FF2B5EF4-FFF2-40B4-BE49-F238E27FC236}">
                <a16:creationId xmlns:a16="http://schemas.microsoft.com/office/drawing/2014/main" id="{283C006E-3C70-CD17-8E65-810875EB7C94}"/>
              </a:ext>
            </a:extLst>
          </p:cNvPr>
          <p:cNvPicPr>
            <a:picLocks noChangeAspect="1"/>
          </p:cNvPicPr>
          <p:nvPr/>
        </p:nvPicPr>
        <p:blipFill>
          <a:blip r:embed="rId4"/>
          <a:stretch>
            <a:fillRect/>
          </a:stretch>
        </p:blipFill>
        <p:spPr>
          <a:xfrm>
            <a:off x="7438030" y="128771"/>
            <a:ext cx="4616284" cy="2802180"/>
          </a:xfrm>
          <a:prstGeom prst="rect">
            <a:avLst/>
          </a:prstGeom>
        </p:spPr>
      </p:pic>
      <p:pic>
        <p:nvPicPr>
          <p:cNvPr id="19" name="Picture 18">
            <a:extLst>
              <a:ext uri="{FF2B5EF4-FFF2-40B4-BE49-F238E27FC236}">
                <a16:creationId xmlns:a16="http://schemas.microsoft.com/office/drawing/2014/main" id="{F35FB0E4-85D7-E67A-AED4-6764A4C6CD5D}"/>
              </a:ext>
            </a:extLst>
          </p:cNvPr>
          <p:cNvPicPr>
            <a:picLocks noChangeAspect="1"/>
          </p:cNvPicPr>
          <p:nvPr/>
        </p:nvPicPr>
        <p:blipFill>
          <a:blip r:embed="rId5"/>
          <a:stretch>
            <a:fillRect/>
          </a:stretch>
        </p:blipFill>
        <p:spPr>
          <a:xfrm>
            <a:off x="6872459" y="4326677"/>
            <a:ext cx="4116514" cy="2159637"/>
          </a:xfrm>
          <a:prstGeom prst="rect">
            <a:avLst/>
          </a:prstGeom>
        </p:spPr>
      </p:pic>
      <p:sp>
        <p:nvSpPr>
          <p:cNvPr id="20" name="TextBox 19">
            <a:extLst>
              <a:ext uri="{FF2B5EF4-FFF2-40B4-BE49-F238E27FC236}">
                <a16:creationId xmlns:a16="http://schemas.microsoft.com/office/drawing/2014/main" id="{D86DA1B3-6335-0672-6E33-64951C60981E}"/>
              </a:ext>
            </a:extLst>
          </p:cNvPr>
          <p:cNvSpPr txBox="1"/>
          <p:nvPr/>
        </p:nvSpPr>
        <p:spPr>
          <a:xfrm>
            <a:off x="169127" y="2162191"/>
            <a:ext cx="2854985" cy="369332"/>
          </a:xfrm>
          <a:prstGeom prst="rect">
            <a:avLst/>
          </a:prstGeom>
          <a:noFill/>
        </p:spPr>
        <p:txBody>
          <a:bodyPr wrap="square" rtlCol="0">
            <a:spAutoFit/>
          </a:bodyPr>
          <a:lstStyle/>
          <a:p>
            <a:r>
              <a:rPr lang="en-US" b="1" dirty="0">
                <a:solidFill>
                  <a:schemeClr val="bg1"/>
                </a:solidFill>
              </a:rPr>
              <a:t>DATAFRAME CREATION</a:t>
            </a:r>
            <a:endParaRPr lang="en-IN" b="1" dirty="0">
              <a:solidFill>
                <a:schemeClr val="bg1"/>
              </a:solidFill>
            </a:endParaRPr>
          </a:p>
        </p:txBody>
      </p:sp>
      <p:sp>
        <p:nvSpPr>
          <p:cNvPr id="21" name="TextBox 20">
            <a:extLst>
              <a:ext uri="{FF2B5EF4-FFF2-40B4-BE49-F238E27FC236}">
                <a16:creationId xmlns:a16="http://schemas.microsoft.com/office/drawing/2014/main" id="{075094B3-BB17-87C2-321B-B4353C5670EF}"/>
              </a:ext>
            </a:extLst>
          </p:cNvPr>
          <p:cNvSpPr txBox="1"/>
          <p:nvPr/>
        </p:nvSpPr>
        <p:spPr>
          <a:xfrm>
            <a:off x="271361" y="3916178"/>
            <a:ext cx="2854985" cy="369332"/>
          </a:xfrm>
          <a:prstGeom prst="rect">
            <a:avLst/>
          </a:prstGeom>
          <a:noFill/>
        </p:spPr>
        <p:txBody>
          <a:bodyPr wrap="square" rtlCol="0">
            <a:spAutoFit/>
          </a:bodyPr>
          <a:lstStyle/>
          <a:p>
            <a:r>
              <a:rPr lang="en-US" b="1" dirty="0">
                <a:solidFill>
                  <a:schemeClr val="bg1"/>
                </a:solidFill>
              </a:rPr>
              <a:t>FEATURE EXTRACTION</a:t>
            </a:r>
            <a:endParaRPr lang="en-IN" b="1" dirty="0">
              <a:solidFill>
                <a:schemeClr val="bg1"/>
              </a:solidFill>
            </a:endParaRPr>
          </a:p>
        </p:txBody>
      </p:sp>
      <p:sp>
        <p:nvSpPr>
          <p:cNvPr id="23" name="TextBox 22">
            <a:extLst>
              <a:ext uri="{FF2B5EF4-FFF2-40B4-BE49-F238E27FC236}">
                <a16:creationId xmlns:a16="http://schemas.microsoft.com/office/drawing/2014/main" id="{CCED5AC9-6656-C4E0-C5A3-C29504C56EF3}"/>
              </a:ext>
            </a:extLst>
          </p:cNvPr>
          <p:cNvSpPr txBox="1"/>
          <p:nvPr/>
        </p:nvSpPr>
        <p:spPr>
          <a:xfrm>
            <a:off x="8786552" y="3955992"/>
            <a:ext cx="2854985" cy="369332"/>
          </a:xfrm>
          <a:prstGeom prst="rect">
            <a:avLst/>
          </a:prstGeom>
          <a:noFill/>
        </p:spPr>
        <p:txBody>
          <a:bodyPr wrap="square" rtlCol="0">
            <a:spAutoFit/>
          </a:bodyPr>
          <a:lstStyle/>
          <a:p>
            <a:r>
              <a:rPr lang="en-US" b="1" dirty="0">
                <a:solidFill>
                  <a:schemeClr val="bg1"/>
                </a:solidFill>
              </a:rPr>
              <a:t>SAVING FEATURES</a:t>
            </a:r>
            <a:endParaRPr lang="en-IN" b="1" dirty="0">
              <a:solidFill>
                <a:schemeClr val="bg1"/>
              </a:solidFill>
            </a:endParaRPr>
          </a:p>
        </p:txBody>
      </p:sp>
      <p:sp>
        <p:nvSpPr>
          <p:cNvPr id="24" name="TextBox 23">
            <a:extLst>
              <a:ext uri="{FF2B5EF4-FFF2-40B4-BE49-F238E27FC236}">
                <a16:creationId xmlns:a16="http://schemas.microsoft.com/office/drawing/2014/main" id="{3345108C-FEFE-9432-7138-24F7F666A668}"/>
              </a:ext>
            </a:extLst>
          </p:cNvPr>
          <p:cNvSpPr txBox="1"/>
          <p:nvPr/>
        </p:nvSpPr>
        <p:spPr>
          <a:xfrm>
            <a:off x="9283394" y="2940542"/>
            <a:ext cx="2854985" cy="369332"/>
          </a:xfrm>
          <a:prstGeom prst="rect">
            <a:avLst/>
          </a:prstGeom>
          <a:noFill/>
        </p:spPr>
        <p:txBody>
          <a:bodyPr wrap="square" rtlCol="0">
            <a:spAutoFit/>
          </a:bodyPr>
          <a:lstStyle/>
          <a:p>
            <a:pPr algn="r"/>
            <a:r>
              <a:rPr lang="en-US" b="1" dirty="0">
                <a:solidFill>
                  <a:schemeClr val="bg1"/>
                </a:solidFill>
              </a:rPr>
              <a:t>NEURAL NETWORK</a:t>
            </a:r>
            <a:endParaRPr lang="en-IN" b="1" dirty="0">
              <a:solidFill>
                <a:schemeClr val="bg1"/>
              </a:solidFill>
            </a:endParaRPr>
          </a:p>
        </p:txBody>
      </p:sp>
    </p:spTree>
    <p:extLst>
      <p:ext uri="{BB962C8B-B14F-4D97-AF65-F5344CB8AC3E}">
        <p14:creationId xmlns:p14="http://schemas.microsoft.com/office/powerpoint/2010/main" val="340331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0C49-3065-6579-44DC-1FEA29736A18}"/>
              </a:ext>
            </a:extLst>
          </p:cNvPr>
          <p:cNvSpPr>
            <a:spLocks noGrp="1"/>
          </p:cNvSpPr>
          <p:nvPr>
            <p:ph type="title"/>
          </p:nvPr>
        </p:nvSpPr>
        <p:spPr>
          <a:xfrm>
            <a:off x="624606" y="502919"/>
            <a:ext cx="4272159" cy="1035183"/>
          </a:xfrm>
        </p:spPr>
        <p:txBody>
          <a:bodyPr/>
          <a:lstStyle/>
          <a:p>
            <a:r>
              <a:rPr lang="en-US" sz="5400" dirty="0"/>
              <a:t>METRICS</a:t>
            </a:r>
            <a:endParaRPr lang="en-IN" sz="5400" dirty="0"/>
          </a:p>
        </p:txBody>
      </p:sp>
      <p:sp>
        <p:nvSpPr>
          <p:cNvPr id="3" name="Text Placeholder 2">
            <a:extLst>
              <a:ext uri="{FF2B5EF4-FFF2-40B4-BE49-F238E27FC236}">
                <a16:creationId xmlns:a16="http://schemas.microsoft.com/office/drawing/2014/main" id="{037FE067-612F-903E-8A27-2695299BC8D0}"/>
              </a:ext>
            </a:extLst>
          </p:cNvPr>
          <p:cNvSpPr>
            <a:spLocks noGrp="1"/>
          </p:cNvSpPr>
          <p:nvPr>
            <p:ph type="body" sz="quarter" idx="12"/>
          </p:nvPr>
        </p:nvSpPr>
        <p:spPr>
          <a:xfrm>
            <a:off x="670834" y="1246078"/>
            <a:ext cx="4179701" cy="365760"/>
          </a:xfrm>
        </p:spPr>
        <p:txBody>
          <a:bodyPr/>
          <a:lstStyle/>
          <a:p>
            <a:r>
              <a:rPr lang="en-US" dirty="0"/>
              <a:t>EMOTION MODEL</a:t>
            </a:r>
            <a:endParaRPr lang="en-IN" dirty="0"/>
          </a:p>
        </p:txBody>
      </p:sp>
      <p:sp>
        <p:nvSpPr>
          <p:cNvPr id="9" name="Footer Placeholder 8">
            <a:extLst>
              <a:ext uri="{FF2B5EF4-FFF2-40B4-BE49-F238E27FC236}">
                <a16:creationId xmlns:a16="http://schemas.microsoft.com/office/drawing/2014/main" id="{5626B647-288A-6F29-B169-2979AA7DA2AB}"/>
              </a:ext>
            </a:extLst>
          </p:cNvPr>
          <p:cNvSpPr>
            <a:spLocks noGrp="1"/>
          </p:cNvSpPr>
          <p:nvPr>
            <p:ph type="ftr" sz="quarter" idx="10"/>
          </p:nvPr>
        </p:nvSpPr>
        <p:spPr>
          <a:xfrm>
            <a:off x="7672395" y="5729289"/>
            <a:ext cx="4243390" cy="1533992"/>
          </a:xfrm>
        </p:spPr>
        <p:txBody>
          <a:bodyPr/>
          <a:lstStyle/>
          <a:p>
            <a:r>
              <a:rPr lang="en-US" dirty="0"/>
              <a:t>EXPRESSION DETECTION</a:t>
            </a:r>
          </a:p>
        </p:txBody>
      </p:sp>
      <p:sp>
        <p:nvSpPr>
          <p:cNvPr id="10" name="Slide Number Placeholder 9">
            <a:extLst>
              <a:ext uri="{FF2B5EF4-FFF2-40B4-BE49-F238E27FC236}">
                <a16:creationId xmlns:a16="http://schemas.microsoft.com/office/drawing/2014/main" id="{05E67EC5-84CF-FCDF-65AC-D85BB6F489AE}"/>
              </a:ext>
            </a:extLst>
          </p:cNvPr>
          <p:cNvSpPr>
            <a:spLocks noGrp="1"/>
          </p:cNvSpPr>
          <p:nvPr>
            <p:ph type="sldNum" sz="quarter" idx="11"/>
          </p:nvPr>
        </p:nvSpPr>
        <p:spPr/>
        <p:txBody>
          <a:bodyPr/>
          <a:lstStyle/>
          <a:p>
            <a:fld id="{0A95BBB0-0295-4C7E-A3D0-2F07981FE8CB}" type="slidenum">
              <a:rPr lang="en-US" smtClean="0"/>
              <a:pPr/>
              <a:t>9</a:t>
            </a:fld>
            <a:endParaRPr lang="en-US"/>
          </a:p>
        </p:txBody>
      </p:sp>
      <p:pic>
        <p:nvPicPr>
          <p:cNvPr id="12" name="Picture 11">
            <a:extLst>
              <a:ext uri="{FF2B5EF4-FFF2-40B4-BE49-F238E27FC236}">
                <a16:creationId xmlns:a16="http://schemas.microsoft.com/office/drawing/2014/main" id="{F9D0101C-5C08-47E7-9903-E75C4161CE31}"/>
              </a:ext>
            </a:extLst>
          </p:cNvPr>
          <p:cNvPicPr>
            <a:picLocks noChangeAspect="1"/>
          </p:cNvPicPr>
          <p:nvPr/>
        </p:nvPicPr>
        <p:blipFill>
          <a:blip r:embed="rId3"/>
          <a:stretch>
            <a:fillRect/>
          </a:stretch>
        </p:blipFill>
        <p:spPr>
          <a:xfrm>
            <a:off x="451799" y="1932073"/>
            <a:ext cx="5280874" cy="4106565"/>
          </a:xfrm>
          <a:prstGeom prst="rect">
            <a:avLst/>
          </a:prstGeom>
        </p:spPr>
      </p:pic>
      <p:pic>
        <p:nvPicPr>
          <p:cNvPr id="14" name="Picture 13">
            <a:extLst>
              <a:ext uri="{FF2B5EF4-FFF2-40B4-BE49-F238E27FC236}">
                <a16:creationId xmlns:a16="http://schemas.microsoft.com/office/drawing/2014/main" id="{6EC0A953-2436-63B6-8A0E-48F4D655C701}"/>
              </a:ext>
            </a:extLst>
          </p:cNvPr>
          <p:cNvPicPr>
            <a:picLocks noChangeAspect="1"/>
          </p:cNvPicPr>
          <p:nvPr/>
        </p:nvPicPr>
        <p:blipFill>
          <a:blip r:embed="rId4"/>
          <a:stretch>
            <a:fillRect/>
          </a:stretch>
        </p:blipFill>
        <p:spPr>
          <a:xfrm>
            <a:off x="6265225" y="2084473"/>
            <a:ext cx="5716765" cy="3644816"/>
          </a:xfrm>
          <a:prstGeom prst="rect">
            <a:avLst/>
          </a:prstGeom>
        </p:spPr>
      </p:pic>
      <p:sp>
        <p:nvSpPr>
          <p:cNvPr id="15" name="Text Placeholder 2">
            <a:extLst>
              <a:ext uri="{FF2B5EF4-FFF2-40B4-BE49-F238E27FC236}">
                <a16:creationId xmlns:a16="http://schemas.microsoft.com/office/drawing/2014/main" id="{36461130-5FD9-A571-D95D-4B88ACDB7B5C}"/>
              </a:ext>
            </a:extLst>
          </p:cNvPr>
          <p:cNvSpPr txBox="1">
            <a:spLocks/>
          </p:cNvSpPr>
          <p:nvPr/>
        </p:nvSpPr>
        <p:spPr>
          <a:xfrm>
            <a:off x="1236890" y="6249729"/>
            <a:ext cx="3613645" cy="3657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5">
                    <a:lumMod val="50000"/>
                  </a:schemeClr>
                </a:solidFill>
              </a:rPr>
              <a:t>CONFUSION MATRIX</a:t>
            </a:r>
            <a:endParaRPr lang="en-IN" dirty="0">
              <a:solidFill>
                <a:schemeClr val="accent5">
                  <a:lumMod val="50000"/>
                </a:schemeClr>
              </a:solidFill>
            </a:endParaRPr>
          </a:p>
        </p:txBody>
      </p:sp>
      <p:sp>
        <p:nvSpPr>
          <p:cNvPr id="16" name="Text Placeholder 2">
            <a:extLst>
              <a:ext uri="{FF2B5EF4-FFF2-40B4-BE49-F238E27FC236}">
                <a16:creationId xmlns:a16="http://schemas.microsoft.com/office/drawing/2014/main" id="{61A722CA-4696-7F85-0C96-D2B6B998FB60}"/>
              </a:ext>
            </a:extLst>
          </p:cNvPr>
          <p:cNvSpPr txBox="1">
            <a:spLocks/>
          </p:cNvSpPr>
          <p:nvPr/>
        </p:nvSpPr>
        <p:spPr>
          <a:xfrm>
            <a:off x="6207168" y="1177360"/>
            <a:ext cx="4394653" cy="3657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400" b="1"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60000"/>
                    <a:lumOff val="40000"/>
                  </a:schemeClr>
                </a:solidFill>
              </a:rPr>
              <a:t>ACCURACY &amp;</a:t>
            </a:r>
          </a:p>
          <a:p>
            <a:r>
              <a:rPr lang="en-US" dirty="0">
                <a:solidFill>
                  <a:schemeClr val="accent6">
                    <a:lumMod val="60000"/>
                    <a:lumOff val="40000"/>
                  </a:schemeClr>
                </a:solidFill>
              </a:rPr>
              <a:t>CLASSIFICATION REPORT</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3433146932"/>
      </p:ext>
    </p:extLst>
  </p:cSld>
  <p:clrMapOvr>
    <a:masterClrMapping/>
  </p:clrMapOvr>
</p:sld>
</file>

<file path=ppt/theme/theme1.xml><?xml version="1.0" encoding="utf-8"?>
<a:theme xmlns:a="http://schemas.openxmlformats.org/drawingml/2006/main" name="Office Theme">
  <a:themeElements>
    <a:clrScheme name="Modern Simple">
      <a:dk1>
        <a:srgbClr val="000000"/>
      </a:dk1>
      <a:lt1>
        <a:srgbClr val="FFFFFF"/>
      </a:lt1>
      <a:dk2>
        <a:srgbClr val="44546A"/>
      </a:dk2>
      <a:lt2>
        <a:srgbClr val="E7E6E6"/>
      </a:lt2>
      <a:accent1>
        <a:srgbClr val="042B2F"/>
      </a:accent1>
      <a:accent2>
        <a:srgbClr val="6C898B"/>
      </a:accent2>
      <a:accent3>
        <a:srgbClr val="E0C902"/>
      </a:accent3>
      <a:accent4>
        <a:srgbClr val="FFD7E3"/>
      </a:accent4>
      <a:accent5>
        <a:srgbClr val="F1A5B6"/>
      </a:accent5>
      <a:accent6>
        <a:srgbClr val="3E8FB5"/>
      </a:accent6>
      <a:hlink>
        <a:srgbClr val="0563C1"/>
      </a:hlink>
      <a:folHlink>
        <a:srgbClr val="954F72"/>
      </a:folHlink>
    </a:clrScheme>
    <a:fontScheme name="Custom 16">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C4CDF8-DC51-40D3-8069-5CEC6EFB776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4019DE-C5FF-41EF-A34F-81291E290EE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21B8773-31A7-4AED-A940-92A29D6C570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TM66699876</Template>
  <TotalTime>109</TotalTime>
  <Words>762</Words>
  <Application>Microsoft Office PowerPoint</Application>
  <PresentationFormat>Widescreen</PresentationFormat>
  <Paragraphs>189</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 Next LT Pro</vt:lpstr>
      <vt:lpstr>Calibri</vt:lpstr>
      <vt:lpstr>Posterama</vt:lpstr>
      <vt:lpstr>Trebuchet MS</vt:lpstr>
      <vt:lpstr>Wingdings</vt:lpstr>
      <vt:lpstr>Office Theme</vt:lpstr>
      <vt:lpstr>Expression detection system Enhanced with Age, Gender Recognition and Database Integration</vt:lpstr>
      <vt:lpstr>PowerPoint Presentation</vt:lpstr>
      <vt:lpstr>PowerPoint Presentation</vt:lpstr>
      <vt:lpstr>FLOWCHART</vt:lpstr>
      <vt:lpstr>METHODOLOGIES</vt:lpstr>
      <vt:lpstr>CNN models</vt:lpstr>
      <vt:lpstr>LIBRARIES USED</vt:lpstr>
      <vt:lpstr>EMOTION MODEL</vt:lpstr>
      <vt:lpstr>METRICS</vt:lpstr>
      <vt:lpstr>AGE-GENDER MODEL</vt:lpstr>
      <vt:lpstr>METRICS</vt:lpstr>
      <vt:lpstr>WEBCAM IMPLEMENTATION</vt:lpstr>
      <vt:lpstr>DRIVER CODE</vt:lpstr>
      <vt:lpstr>DRIVER CODE</vt:lpstr>
      <vt:lpstr>DRIVER CODE</vt:lpstr>
      <vt:lpstr>DATABASE INTEGRATION </vt:lpstr>
      <vt:lpstr>DATABASE INTEGRATION </vt:lpstr>
      <vt:lpstr>PowerPoint Presentation</vt:lpstr>
      <vt:lpstr>ADVANCEMENTS</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PHOTOGRAPHY PORTFOLIO</dc:title>
  <dc:creator>Jayanth Raj</dc:creator>
  <cp:lastModifiedBy>Jayanth Raj</cp:lastModifiedBy>
  <cp:revision>2</cp:revision>
  <dcterms:created xsi:type="dcterms:W3CDTF">2023-10-26T04:57:50Z</dcterms:created>
  <dcterms:modified xsi:type="dcterms:W3CDTF">2024-04-02T15:21:26Z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